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как композиционный прием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делает текст ярче, точнее и глубже.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помогает быстрее увидеть конфликт, понять характер героя и заметить авторскую оценку. Он делает произведение выразительным и помогает анализировать сказки, басни, рассказы, лирику и драму.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контраст в литературе 8 класса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87" y="1364608"/>
            <a:ext cx="206179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02" y="1364608"/>
            <a:ext cx="206179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9637" y="1364608"/>
            <a:ext cx="206179" cy="2356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720" y="3561139"/>
            <a:ext cx="180159" cy="20589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0620" y="3561139"/>
            <a:ext cx="180159" cy="2058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контраста в литературе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автор сталкивает двух персонажей с разными взглядами, привычками и целями. На таком фоне особенно ясно видны характер, выбор и нравственная позиция каждого.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важных сцен усиливает напряжение сюжета. Один эпизод может показывать спокойствие, а другой — резкий перелом, из-за которого смысл события становится заметнее.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нередко подчеркивает чувство героя: светлая картина рядом с тревогой или мрачный пейзаж рядом с надеждой создают сильный художественный эффект и углубляют настроение.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манера говорить помогает различать персонажей. Короткие и простые реплики могут соседствовать с торжественной или книжной речью, раскрывая возраст, образование и характер.
</a:t>
            </a:r>
            <a:endParaRPr lang="en-US" sz="138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Предметы, одежда, интерьер и небольшие описательные штрихи тоже могут быть противопоставлены. Такие детали незаметно усиливают смысл и делают образ точнее и убедительнее.
</a:t>
            </a:r>
            <a:endParaRPr lang="en-US" sz="14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героев помогает сразу увидеть различие в характере, целях и поступках. Добрый и жестокий, смелый и трусливый, честный и лживый — такие пары делают конфликт особенно ясным.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персонажей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контраст персонажей автор показывает нравственный выбор без прямых объяснений. Читатель сам замечает, чье поведение вызывает уважение, а чье — осуждение, и лучше понимает идею произведения.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элементы текста работают не одинаково: одни сразу привлекают внимание, другие усиливают впечатление и уточняют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контраст связан с героями и их поступками: именно они чаще всего создают главный конфликт и авторскую оценку.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анализа художественных текстов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литературе сильнее всего создает контраст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момент сюжета показывает героев по-разному: кто-то помогает, а кто-то отворачивается; кто-то говорит правду, а кто-то выбирает обман. Так выявляется настоящая сущность персонажа.
</a:t>
            </a:r>
            <a:endParaRPr lang="en-US" sz="1395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поступков и нравственного выбора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поступков особенно важен в произведениях о совести, долге и ответственности. Он помогает понять, как герой ведет себя в трудной ситуации и какой выбор считает правильным.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редко объясняет оценку прямо: она становится заметной через действие. Поэтому противопоставление поступков делает текст убедительным и заставляет читателя задуматься о нравственном смысле событий.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Скромная одежда на фоне богатого интерьера или простая комната рядом с роскошным домом сразу создают смысловое напряжение. Такие детали помогают увидеть социальное неравенство и положение героя.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 описании внешности и обстановки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внешнего вида и окружения часто подчеркивает одиночество, достоинство или внутреннюю силу персонажа. Даже небольшая деталь может изменить впечатление от всей сцены и усилить ее выразительность.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действия контраста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противопоставление постепенно раскрывает смысл художественного эпизода.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прием работает по-разному в разных жанрах, но всегда помогает раскрыть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жанрах контраст помогает быстро выделить главную мысль и сделать ее понятной читателю.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наблюдения над художественными текстами разных жанров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контраста в литературе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говорит коротко и прямо, другой — подробно и витиевато. Разница в интонации и построении фраз сразу показывает, что между ними не одинаковые взгляды и характеры.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 речи персонажей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выбор тоже важен: простая разговорная речь может соседствовать с книжной или торжественной. Благодаря этому читатель замечает возраст, образование и социальное положение персонажа.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контраст речи часто усиливает спор, недоверие или напряжение. Чем заметнее различие в манере говорить, тем живее звучит сцена и тем яснее конфликт.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речевая противоположность помогает автору не только создать образ, но и передать отношение героев друг к другу. Иногда именно в репликах скрывается главный смысл эпизода.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5350" y="1588841"/>
            <a:ext cx="3248100" cy="260101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2350" y="1587500"/>
            <a:ext cx="4818000" cy="11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тексте часто отражает не только место действия, но и состояние героя. Яркий день может нести тревогу, если внутри персонажа есть сомнение или страх.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пейзажа и настроения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026800"/>
            <a:ext cx="4818000" cy="11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Наоборот, мрачная погода может усиливать надежду на перемены. Такое противопоставление делает чувства героя заметнее и помогает увидеть скрытый смысл описания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Контрастный фрагмент обычно сразу привлекает внимание и помогает быстрее заметить главное в сцене или образе.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Контрастное описание сильнее воздействует на читателя, потому что яснее выделяет смысл и напряжение.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анализа литературы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Нейтральное описание и контрастное описание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богатства и бедности помогает писателю показать несправедливость жизни и заставляет читателя задуматься о положении героев.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как средство раскрытия 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эгоизма и доброты особенно важен, когда автор говорит о выборе между равнодушием и состраданием, честностью и выгодой.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Противопоставляя мечту и реальность, писатель раскрывает взросление героя: он учится видеть мир без иллюзий, но сохраняет внутреннюю силу.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контраст легче всего заметить и какой вывод он помогает сделать при чтении.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удобнее всего искать в героях, диалогах и пейзажах: именно эти элементы чаще всего раскрывают смысл произведения.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анализа художественного текста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 повседневном чтении и учебном анализе
</a:t>
            </a:r>
            <a:endParaRPr lang="en-US" sz="2721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Басня: ум против самоуверенности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басне один герой действует спокойно и рассудительно, а другой шумит, спешит и ошибается. На этом различии легко увидеть нравственный урок. Контраст делает вывод ясным даже без длинных объяснений: ум и труд всегда оказываются сильнее легкомыслия.
</a:t>
            </a:r>
            <a:endParaRPr lang="en-US" sz="1226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Сказка: светлый герой и тёмный противник
</a:t>
            </a:r>
            <a:pPr algn="ctr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добрый и смелый персонаж часто противопоставлен злому и жестокому. Один помогает слабым и ищет справедливость, другой мешает и обманывает. Благодаря такому контрасту победа добра воспринимается как заслуженная и понятная каждому читателю.
</a:t>
            </a:r>
            <a:endParaRPr lang="en-US" sz="1215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 баснях и сказках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контраст в произведении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анализа художественного текста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проверки помогают отличить контраст от случайного различия.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проверки помогают не перепутать контраст с простым несходством: есть ли противопоставление, работает ли оно на смысл и связано ли с идеей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анализу литературных произведений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особенно заметен там, где читатель сразу сравнивает героев, их слова и поступки в одной сцене.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характеры и поступки; остальные элементы усиливают впечатление и уточняют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анализа литературы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текста чаще всего участвуют в контрасте
</a:t>
            </a:r>
            <a:endParaRPr lang="en-US" sz="241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сочинении контраст помогает сравнивать героев точнее: можно показать, чем различаются их поступки, взгляды и отношение к другим людям.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 школьных сочинениях и ответах по литературе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устном или письменном ответе полезно опираться на конкретные детали текста: реплики, портрет, пейзаж, финал эпизода, поведение персонажей.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объяснить, зачем автор использует противопоставление, анализ становится убедительным: читатель видит не только различие, но и скрытую мысль произведения.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делает смысл заметнее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помогает писателю выделить главное, показать характер героя и точнее выразить авторскую мысль. Именно поэтому этот прием так важен при чтении и анализе произведений.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2026-05-22T18:08:25Z</dcterms:created>
  <dcterms:modified xsi:type="dcterms:W3CDTF">2026-05-22T18:08:25Z</dcterms:modified>
</cp:coreProperties>
</file>