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«твёрдой» Земли: кора, мантия и ядро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внутри устроена слоями: кора тонкая снаружи, мантия самая объёмная, ядро в центре.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узнали, что находится внутри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Заглянуть вглубь напрямую почти невозможно: скважины доходят лишь до верхней части коры. Поэтому учёные изучают сейсмические волны после землетрясений, а также вулканические породы и лаву. Сравнение состава помогает и метеоритами.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5–10 км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океанах кора особенно тонкая, поэтому её легче «разглядеть» косвенно по сигналам волн.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геологии (данные из учебных материалов; точные значения зависят от региона).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земной коры меняется: под океанами обычно 5–10 км, а под материками около 30–70 км. Кора состоит из горных пород и осадков, богатых элементами вроде кислорода и кремния.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и океаническая кора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материковая кора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толще океанической и в среднем достигает около 35 км. Она формирует материки и часто включает древние горные породы, накопившиеся за очень долгую геологическую историю.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океаническая кора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тоньше, плотнее и обычно моложе материковой; её возраст чаще не превышает 200 миллионов лет. Поэтому океанические участки меняются быстрее, когда плиты раздвигаются или сталкиваются.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слоёв Земли в сравнении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верхний слой кажется «главным», он занимает лишь небольшую часть глубины Земли. Основной объём планеты приходится на мантию.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чем глубже, тем крупнее слой. Это помогает понять, почему большинство процессов Земли связаны с мантией.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глубин по геофизическим данным (школьные учебные материалы по внутреннему строению Земли).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9920" y="1779938"/>
            <a:ext cx="329015" cy="65803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астеносфера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как «жёсткая оболочка»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состоит из земной коры и верхней части мантии. Она твёрдая, поэтому образует крупные плиты, похожие на огромные куски твёрдого «пазла».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движутся медленно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способны перемещаться, хотя это занимает очень много времени. Именно такое постепенное движение связывают с землетрясениями, вулканами и горообразованием.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Астеносфера — более пластичный слой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литосферой находится астеносфера: слой верхней мантии, который более мягкий и пластичный. Благодаря этому плиты могут «скользить» по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движутся литосферные плиты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сценария движения плит: раздвижение, столкновение и перемещение вдоль разломов.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— самый толстый слой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мантии преобладают силикатные породы с магнием и железом. Эти материалы помогают представить, что глубоко внутри Земля не «воздух» и не «пустота», а плотные породы.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мантии намного выше, чем в коре, и с глубиной растёт. Из-за этого вещество может вести себя по-разному — твёрдо, но при этом способно очень медленно менять форму.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располагается под земной корой и простирается почти до глубины 2900 км. Она занимает большую часть объёма планеты и поэтому влияет на многие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мантия и образование магмы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верхней мантии горные породы остаются в основном твёрдыми, но постепенно разогреваются. Когда температура и давление достигают подходящих условий, возможна частичная «размягчённость» вещества.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плавление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зонах часть материала всё же плавится. Так образуется магма — расплав, который отличается от окружающих пород по свойствам и составу.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магмы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стремится вверх: она проходит через трещины и по «слабым местам» в породах. Поэтому её путь связан с тем, где земная кора может немного «провести» расплав.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и новые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магма выходит на поверхность, начинается извержение вулкана. Затем расплав остывает и превращается в новые магматические горные породы, закрепляя изменения в земной коре.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 и нижняя мантия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мантии есть глубины примерно 410 км и 660 км, где минералы меняют свои свойства. Такой участок называют переходной зоной, потому что там как будто происходит «перестройка» материала.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переходной зоной начинается нижняя мантия. На этой глубине давление становится очень большим, и вещество остаётся твёрдым, даже если температура очень высока.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огромном давлении породы становятся более плотными. Поэтому в нижней мантии материал упакован иначе, чем ближе к поверхности, и это отражается на том, как проходят сейсмические волны.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переходной зоны важно: она помогает геофизикам точнее описывать строение Земли по данным землетрясений и расчётам внутренней структуры.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61046"/>
            <a:ext cx="4225529" cy="19946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слоёв твёрдой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различаются по толщине, составу и тому, как ведёт себя вещество: от относительно жёсткой коры до более пластичной мантии и внутреннего твёрдого ядра.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выполняет свою «роль»: влияет на рельеф и процессы в коре, на движение вещества в мантии и на уникальные свойства центра Земли.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курсов геологии и данных сейсмологии.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2900 км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Начиная с этой глубины условия становятся настолько экстремальными, что ядро отличается по плотности и поведению от пород ближе к поверхности.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геофизики и учебные материалы по внутреннему строению Земли.
</a:t>
            </a:r>
            <a:endParaRPr lang="en-US" sz="671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глубине около 2900 км начинается ядро — самый плотный слой Земли. В его составе преобладают железо и никель. Огромное давление и высокая температура меняют свойства вещества.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38" y="2439509"/>
            <a:ext cx="399751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395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и магнитное поле Земли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внешнее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окружает внутреннее и остаётся жидким. В расплавленном железе и никеле возникают движения, благодаря которым энергия частично превращается в электрические токи.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земного магнитного поля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проводящего жидкого металла поддерживают магнитное поле Земли. Поэтому вокруг планеты образуется область, где компас обычно показывает направление на север.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части излучения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отклоняет заряженные частицы от солнечного ветра. В результате уменьшается воздействие на атмосферу и живые организмы, а иногда возникают полярные сияния.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— твёрдый центр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находится в самом центре Земли. Его радиус составляет около 1220 км, поэтому именно здесь концентрируются наибольшие нагрузки и самые сложные условия для вещества.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достигает примерно 5000–6000 °C, но из‑за огромного давления вещество остаётся твёрдым. Такую «твёрдость» поддерживает не холод, а сжатие.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внутреннего ядра максимальна среди слоёв планеты. Из‑за этого его масса заметно влияет на общую структуру Земли и на то, как распространяются сейсмические волны.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температура и плотность к центру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моделях данные берут по распространению сейсмических волн и термоупругим свойствам пород, поэтому кривая — результат объединения наблюдений и расчётов.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общий: к центру возрастает и нагрев, и плотность. Это объясняет, почему ядро особенно резко отличается по поведению от мантии и коры.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геофизическим моделям внутреннего строения Земли (сейсмология и термодинамика), без точных «экспериментальных» значений для каждой точки.
</a:t>
            </a:r>
            <a:endParaRPr lang="en-US" sz="8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помогают изучать слои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«Отзвуки» под землёй: карта волн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землетрясение, по Земле расходятся упругие волны. Сейсмические станции измеряют время прихода сигналов, а затем по различиям делают вывод, где волна идёт быстрее или медленнее.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волны «проваливаются» в ядро
</a:t>
            </a:r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Продольные волны проходят и через твёрдые, и через жидкие среды. Поперечные волны в жидком внешнем ядре не распространяются, поэтому их исчезновение служит важным признаком состава и агрегатного состояния.
</a:t>
            </a:r>
            <a:endParaRPr lang="en-US" sz="12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горы и вулканы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трёх типов движения плит: столкновение, поддвиг и раздвижение; результат — горообразование, вулканизм и формирование новой коры.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слоя Земли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связаны между собой: процессы в мантии и ядре влияют на кору, а кора определяет условия, где возможно развитие жизни и где человек ищет полезные ископаемые.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единая система: изменения «глубоко внутри» отражаются на поверхности, формируя вулканы, горы и влияя на магнитное поле.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геологии и геофизике.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строение Земли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слоёв помогает объяснять, почему возникают землетрясения: волны меняются при переходе между средами, а очаги связаны с движением плит.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 важно и для вулканов. Связь мантии с образованием магмы и путями её подъёма объясняет, почему извержения появляются в определённых зонах.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внутреннем устройстве нужны геологам для поиска полезных ископаемых. Многие рудные месторождения связаны с магматическими процессами и осадками в коре.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изучение строения показывает, что Земля меняется постоянно, хотя эти изменения идут очень медленно: раздвижение, столкновения и поддвиги меняют рельеф на длительных промежутках времени.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слоях твёрдой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система из коры, мантии и ядра. Каждый слой имеет свою толщину, состав и состояние вещества. Эти различия определяют рельеф, вулканы, землетрясения и работу магнитного поля.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2026-05-11T15:50:32Z</dcterms:created>
  <dcterms:modified xsi:type="dcterms:W3CDTF">2026-05-11T15:50:32Z</dcterms:modified>
</cp:coreProperties>
</file>