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чувств: ключевая тема урока биологии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регулируют поведение и помогают понять себя и окружающих.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чувств в науке и культуре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античных мыслителей до современных биологов исследования чувств раскрывают их значение для человека и общества, учитывая культурные особенности выражения эмоций.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эмоции в биологическом контексте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представляют собой устойчивые внутренние переживания, влияющие на поведение и мышление человека на протяжении длительного времени.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— кратковременные реакции организма на события, меняющие физиологическое состояние и подготавливающие к действию.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эмоции считают первичными реакциями, а чувства формируются на их основе с учётом личного опыта и памяти.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базовых чувств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выделяют шесть базовых чувств: радость, грусть, страх, гнев, удивление и отвращение, которые оказывают влияние на поведение подростков.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чувство выполняет важные задачи: например, страх помогает избежать опасности, а радость стимулирует активность и социальное взаимодействие.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аспекты чувств человека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предупреждает о возможной опасности, повышая шансы выживания в сложных ситуациях.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активирует защитные реакции, позволяя постоять за себя и отстоять права.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любовь укрепляют социальные связи, способствуя формированию сплочённых групп и сотрудничеству.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чувства, такие как сочувствие и вина, появились для поддержания норм и гармонии в обществе.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чувств у подростков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вызывают конкретные изменения: учащённое сердцебиение и потоотделение сопровождают страх, а расширение зрачков — радость.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гормонов, таких как адреналин и дофамин, взаимодействует с нервной системой, влияя на эмоциональное состояние и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чувств среди российских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Опрошенные подростки чаще всего испытывали радость, наименее часто — отвращение.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значительную роль положительных эмоций в жизни подростков.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возрастной физиологии РАО, 2022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616" y="1789450"/>
            <a:ext cx="231919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1841" y="1789450"/>
            <a:ext cx="231919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316" y="1789450"/>
            <a:ext cx="231919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различных чувств на поведение подростков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испытывающие радость, проявляют активность и стремятся делиться положительными эмоциями с окружающими.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снижает мотивацию к учебе и общению, вызывая желание побыть в одиночестве и получить поддержку.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заставляет подростков избегать опасных ситуаций и проявлять осторожность в новых условиях.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Гнев нередко ведёт к конфликтам и стремлению отстоять свои права, порой импульсивно.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проявлений чувств и их физиологические реакции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чувствами, жизненными ситуациями и типичными реакциями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изменения тесно связаны с эмоциональными переживаниями и помогают быстро определить состояние человека.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8 класса, практические наблюдения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чувств окружающих по невербальным сигналам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 лицевых мышц, особенно глаз и губ, даёт важные подсказки о настоящих эмоциях человека.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 жесты передают дополнительную информацию — скрещённые руки могут указывать на закрытость или оборону.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голоса, изменение громкости и скорости речи помогают определить интенсивность и характер чувств собеседника.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в межличностных отношениях у подростков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через понимание: как чувства 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и уважать эмоции друзей помогает подросткам строить крепкие дружеские связи. Когда ребята открыто делятся своими переживаниями, они создают атмосферу доверия и поддержки в группе.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их разрешение с помощью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чувств собеседника облегчает разрешение споров. Подростки, которые умеют выражать свои эмоции спокойно и слушать других, снижают количество ссор и быстрее находят компромиссы.
</a:t>
            </a:r>
            <a:endParaRPr lang="en-US" sz="11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творчества и искусства в выражении чувств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пережить и выразить радость, грусть или тревогу через звуки и мелодии, стимулируя эмоциональный отклик и внутреннее понимание себя.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способствует визуализации чувств, позволяя подросткам через рисунки или скульптуры выражать то, что трудно сказать словами.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даёт возможность через образы и сюжеты узнать свои эмоции и увидеть их в действиях персонажей, что помогает понять себя и окружающих.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творчеству развивает эмоциональную грамотность, усиливая способность к сопереживанию и поддержке других через совместное обсуждение произведений.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управления чувствами для подростков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и ведение дневника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дыхание помогает успокоиться при волнении, а запись эмоций в дневник позволяет лучше понять и обработать переживания, снижая стресс.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творческое самовыражение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занятия спортом улучшают настроение. Рисование и музыка способствуют выражению чувств и снятию напряжения, поддерживая эмоциональное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переживания чувства: шаги и изменения
</a:t>
            </a:r>
            <a:endParaRPr lang="en-US" sz="2169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эмоциональной реакции у подростка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чувств в школьной жизни и дружбе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формируют атмосферу класса, где радость создаёт позитив и сплочённость, а обида может привести к конфликтам и разобщённости.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эмоциям одноклассников помогает быстрее урегулировать споры, повышает доверие и улучшает совместную деятельность в группе.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— длительное фоновое состояние, которое окрашивает переживание конкретных эмоций, задавая общий эмоциональный фон.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Всероссийского центра изучения школьников (2023)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отмечают, что настроение влияет на восприятие своих чувств в течение дня.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развитии эмоциональной грамотности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задают пример управления эмоциями, помогая справляться с трудностями и развивая навыки эмпатии.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Позволяя свободно выражать любые чувства, родители формируют у подростка уверенность и эмоциональную устойчивость.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среда, где ребёнок учится распознавать чувства и выражать их через слова и действия.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сложных чувств и её значение для подростка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вдохновение как стимулы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гордости за достижения мотивирует подростков к новым целям, а вдохновение открывает творческие способности и желание учиться чему-то новому.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стыд: сложности и рост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вины и стыда помогает подросткам анализировать поступки и осознавать последствия, что способствует развитию ответственности и самоконтроля.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как сигнал для самосовершенствования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зависти отражает стремление к успеху других. При правильном восприятии оно помогает понять собственные желания и активизировать усилия для их достижения.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чувствам других: основа здоровых отношений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эмоций окружающих снижает напряжённость и способствует дружескому общению в коллективе.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значимости чувств других помогает предотвратить конфликты и способствует хорошему взаимопониманию.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уважение создают безопасную среду, в которой подростки чувствуют себя ценными и услышанными.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уважение к чувствам связано с успешностью учёбы и качеством межличностных связей.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грамотность как ключ к успешной жизни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отношение к чувствам помогает подросткам гармонично развиваться, адаптироваться в обществе и строить крепкие отношения, что закладывает фундамент для счастливого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2026-05-09T03:44:16Z</dcterms:created>
  <dcterms:modified xsi:type="dcterms:W3CDTF">2026-05-09T03:44:16Z</dcterms:modified>
</cp:coreProperties>
</file>