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Геоэкологические проблемы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природу и собственную жизнь?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Геоэкология: связь природы и общества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 объясняет, как хозяйственная деятельность изменяет природные геосистемы. Это помогает понять причины экологических проблем, оценить нагрузку на территорию и увидеть, почему устойчивое развитие важно для будущего.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геоэкологических проблем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связано с выбросами предприятий, транспорта и энергетики. Оно ухудшает качество воздуха, влияет на здоровье людей и ослабляет растения, особенно в крупных городах и промышленных центрах.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 и её загрязнение становятся острой проблемой там, где высока хозяйственная нагрузка. Реки, озёра и подземные воды быстро отражают последствия сбросов и нерационального водопользования.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проявляется в эрозии, засолении, истощении гумуса и химическом загрязнении. Потеря плодородия снижает урожайность и делает восстановление земель долгим и затратным.
</a:t>
            </a:r>
            <a:endParaRPr lang="en-US" sz="954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пожары нарушают природные связи, сокращают биоразнообразие и усиливают эрозию. Лесные экосистемы особенно важны там, где нужно удерживать влагу и защищать почвы.
</a:t>
            </a:r>
            <a:endParaRPr lang="en-US" sz="954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усиливает засухи, ливни, пожары и тепловой стресс. Оно действует как фактор, который делает уже существующие геоэкологические проблемы более острыми и заметными.
</a:t>
            </a:r>
            <a:endParaRPr lang="en-US" sz="9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антропогенной нагрузки на окружающую среду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вклад отраслей различается по типу воздействия: одни сильнее загрязняют воздух, другие — воду и почвы.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обычно связана с промышленностью, транспортом и энергетикой; именно они чаще формируют устойчивые зоны экологического риска.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типичной структуре антропогенной нагрузки; учебная иллюстрация.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как фактор геоэкологического напряжения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потоков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концентрируются транспорт, предприятия, жильё и инфраструктура. Такое сосредоточение усиливает выбросы, повышает шумовую нагрузку и делает экологические проблемы более локальными, но очень интенсивными.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зелени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зелёных зон мало, город хуже охлаждается летом и слабее очищает воздух. Это усиливает эффект теплового острова, особенно в районах плотной застройки и слабой вентиляции.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стоки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создаёт значительный объём бытовых отходов и сточных вод. Если инфраструктура не успевает за ростом города, возрастает риск загрязнения почв, рек и подземных вод.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влияет не только на природу, но и на человека: ухудшаются условия отдыха, растёт стресс и повышается уязвимость к заболеваниям, связанным с загрязнением воздуха и шумом.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957161"/>
            <a:ext cx="3147000" cy="14207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и их влияние на природную среду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поступают типичные загрязнители, где они накапливаются и к каким последствиям приводят.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опасны по-разному, но общий итог один: ухудшение качества среды и риск накопления в пищевых цепях.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типичным загрязнителям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 его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возникает при сочетании выбросов, пыли и неблагоприятных погодных условий. Он снижает видимость, ухудшает состояние воздуха и особенно заметен в крупных городах и промышленных районах.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серы и азота в атмосфере могут превращаться в кислоты и выпадать с осадками. Это повреждает растения, ускоряет разрушение сооружений и изменяет химический состав почв и вод.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Мелкодисперсная пыль и газовые примеси раздражают дыхательные пути, а частицы PM2.5 проникают глубоко в лёгкие. Поэтому загрязнение воздуха связано с ростом заболеваний дыхательной и сердечно-сосудистой систем.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экосистемам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ослабляет растения, меняет процессы фотосинтеза и снижает устойчивость экосистем. В результате страдают не только природные сообщества, но и сельское хозяйство вокруг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гидросферы: дефицит и загрязнение 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неочищенных и недостаточно очищенных стоков быстро ухудшает состояние рек и озёр. Вода теряет качество, а на загрязнённых участках сокращается число чувствительных видов организмов.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Нефтяное загрязнение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образуют плёнку на поверхности воды, нарушают газообмен и наносят вред водным экосистемам. Особенно уязвимы прибрежные зоны, порты и районы интенсивного судоходства.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нитратов и фосфатов вызывает бурный рост водорослей. После их отмирания уменьшается содержание кислорода, что приводит к заморам рыбы и ухудшению состояния водоёмов.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ресурсов
</a:t>
            </a:r>
            <a:pPr algn="l" indent="0" marL="0">
              <a:lnSpc>
                <a:spcPct val="80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распределена по территории очень неравномерно, поэтому одни регионы испытывают дефицит, а другие — избыток хозяйственной нагрузки. Подземные воды загрязняются медленнее, но очищаются очень долго.
</a:t>
            </a:r>
            <a:endParaRPr lang="en-US" sz="8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хозяйственной нагрузки и состояния природной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использованы условные индексы, отражающие общую тенденцию ухудшения экологических показателей по мере роста освоения территории.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компонента среды деградируют синхронно, а наиболее резкое падение качества наблюдается при высокой хозяйственной нагрузке.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 учебной демонстрации взаимосвязи нагрузки и состояния среды.
</a:t>
            </a:r>
            <a:endParaRPr lang="en-US" sz="11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геоэкологической проблемы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хозяйственная деятельность запускает цепочку изменений и последствий.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почвы — почти необратимый процесс в масштабе жизни одного поколения: восстановление плодородия идёт крайне медленно и требует длительной защиты территории.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UNCCD: оценки скорости почвообразования и восстановления почвенного покрова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5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100–300 лет
</a:t>
            </a:r>
            <a:pPr algn="ctr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потребоваться для образования всего одного сантиметра плодородного слоя почвы.
</a:t>
            </a:r>
            <a:endParaRPr lang="en-US" sz="375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пожара, который долго не заживает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лесного пожара земля ещё долго хранит серый след гари, а молодые всходы появляются не сразу. Пока восстанавливается растительность, страдают животные, меняется микроклимат и снижается способность территории удерживать влагу и защищать почву.
</a:t>
            </a:r>
            <a:endParaRPr lang="en-US" sz="82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живая защита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Сохранённый лес образует контраст с нарушенным участком: он смягчает ветры, регулирует водный режим и служит убежищем для видов. Именно поэтому утрата даже части лесного массива заметно меняет природный баланс вокруг.
</a:t>
            </a:r>
            <a:endParaRPr lang="en-US" sz="831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исчезает с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сплошной вырубки ландшафт быстро теряет привычный облик: оголяются склоны, усиливается сток воды, а почва становится уязвимой для смыва и ветровой эрозии. Такой участок выглядит пустым, но его последствия ощущаются далеко за пределами вырубки.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леса меняют ландшафты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86619"/>
            <a:ext cx="3170700" cy="9698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примеры геоэкологических рисков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сталкиваются с разными угрозами: их определяют климат, ресурсы и характер хозяйственного освоения.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Геоэкологический риск определяется не одной причиной, а сочетанием природных условий и специализации 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географии и региональным экологическим обзорам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усиливает геоэкологические угрозы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делает жаркие периоды более продолжительными. Это ускоряет испарение влаги, усиливает нагрузку на водные ресурсы и повышает риск теплового стресса для людей и экосистем.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экстремальная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ливни, паводки и волны жары становятся более опасными для территорий с уже высокой хозяйственной нагрузкой. Природные системы хуже успевают восстанавливаться после таких событий.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природных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климатических изменений быстрее развиваются эрозия почв, дефицит воды и деградация экосистем. В отдельных районах возрастает вероятность лесных пожаров и нарушения водного режима.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нагрузка на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сталкивается с нестабильностью урожаев, а города — с перегрузкой энергетики, водоснабжения и здравоохранения. Так климат становится фактором, усиливающим уже существующие геоэкологические риски.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геоэкологических проблем для общества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локальное загрязнение быстро превращается в расходы на лечение, очистку и восстановление территорий, поэтому экологический ущерб редко остаётся только природной проблемой.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связан со здоровьем и природными системами, но последствия затрагивают все сферы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ВОЗ, ЮНЕП и учебным обобщениям по геоэкологии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мер по снижению геоэкологических рисков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логику управления: от наблюдения за состоянием среды к практическим мерам снижения нагрузки и восстановления территорий.
</a:t>
            </a:r>
            <a:endParaRPr lang="en-US" sz="878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92" y="2202924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67" y="2213550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решении проблемы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 экологические нормы, организует контроль и задаёт правила для охраны природы. Без понятных требований и ответственности даже хорошие идеи остаются на бумаге.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нагрузку через очистные сооружения, ресурсосберегающие технологии и более чистые производственные процессы. Для предприятий это не только обязанность, но и способ сократить потери ресурсов.
</a:t>
            </a:r>
            <a:endParaRPr lang="en-US" sz="972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 воду и энергию, сортирует отходы и поддерживает экологические инициативы. Повседневные привычки миллионов людей формируют реальный спрос на более ответственное природопользование.
</a:t>
            </a:r>
            <a:endParaRPr lang="en-US" sz="9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и цифровые технологии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наблюдение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 космоса позволяют отслеживать пожары, вырубки, изменения береговых линий и состояние растительности на больших территориях. Это особенно важно там, где наземные наблюдения затруднены.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цифровые карты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объединяют данные о воздухе, воде, почвах и рельефе. На одной карте можно увидеть источники загрязнения, зоны риска и территории, требующие первоочередных мер.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датчики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наблюдения и датчики фиксируют показатели качества воздуха и воды почти в реальном времени. Благодаря этому легче заметить опасные изменения раньше, чем они станут необратимыми.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 управление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 за разные периоды помогает оценить, работают ли природоохранные меры. Цифровой мониторинг делает решения более точными и помогает направлять ресурсы туда, где они нужнее.
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территории возвращают к 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карьеров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полезных ископаемых выработанные участки засыпают, выравнивают и покрывают плодородным слоем. Затем территорию приспосабливают для леса, сельского хозяйства или рекреационного использования.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восстанавливают через удаление загрязнённых донных отложений, снижение сбросов и создание защитных полос. Такие меры помогают вернуть экосистемам способность к самоочищению.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городов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деревьев, создание парков и защитных полос улучшает микроклимат, снижает пыль и повышает комфорт городской среды. Особенно заметен эффект в районах с плотной застройкой и слабой вентиляцией.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земель
</a:t>
            </a:r>
            <a:pPr algn="l" indent="0" marL="0">
              <a:lnSpc>
                <a:spcPct val="80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Деградированные почвы лечат агротехническими и биологическими методами: уменьшают нагрузку, вносят органическое вещество и закрепляют поверхность растениями. Полный результат появляется не сразу и требует контроля.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 — язык ответственности за территорию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Геоэкологические проблемы учат видеть пределы природной устойчивости и цену ошибок в хозяйственном освоении. Чем раньше начинается предотвращение ущерба, тем надёжнее сохраняются здоровье людей, ресурсы и будущее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2026-06-03T06:41:11Z</dcterms:created>
  <dcterms:modified xsi:type="dcterms:W3CDTF">2026-06-03T06:41:11Z</dcterms:modified>
</cp:coreProperties>
</file>