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31. Е. Чарушин «Зайчата»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в лесу: наблюдаем, читаем, замечаем живые детали.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Чарушин: писатель, который умел рисовать словами и кистью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Чарушин писал о животных так, будто видел их совсем рядом. Он сам делал рисунки к своим книгам, поэтому его герои получались живыми, понятными и очень трогательными для детей.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Уши, глаза,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умел замечать самые маленькие приметы: как зверёк насторожил уши, как блеснули глаза, как он быстро спрятался в траве. Такие наблюдения делают изображение точным и очень живым.
</a:t>
            </a:r>
            <a:endParaRPr lang="en-US" sz="9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рядом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иллюстрации не просто украшают книгу, а помогают увидеть пушистую шерсть, маленькие лапки и осторожную позу. Ребёнок сразу понимает, где герой притаился и чего он боится.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Чарушина чувствуется ласковое отношение к зверям и птицам. Он не высмеивает их, а бережно показывает их повадки, словно приглашает читателя тоже стать внимательным наблюдателем.
</a:t>
            </a:r>
            <a:endParaRPr lang="en-US" sz="927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хорошо видел животных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69872"/>
            <a:ext cx="676275" cy="601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 «Зайчата»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 «Зайчата»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лесу, где всё вокруг шуршит, прячется и настораживает. Зайчата живут среди травы, кустов и тихих теней.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ведут себя тихо и внимательно. Они прислушиваются к каждому звуку, потому что в лесу важно вовремя заметить опасность.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ясный, поэтому его легко читать и понимать в 1 классе. Каждая фраза помогает увидеть лесную сцену почти как в живой картинке.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— маленькие зайчата. Они выглядят беззащитными и очень осторожными, потому что вокруг много неизвестного и страшного. Их поведение сразу вызывает сочувствие.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не шумят и не хвастаются. Они умеют замирать, слушать и быстро прятаться, а значит, живут по законам леса и хорошо чувствуют опасность.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зайчат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Тихая лесная полянка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появляются среди травы и кустов. Лес кажется спокойным, но в нём всё время что-то шелестит и движется.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Настороженные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прислушиваются к каждому шороху. Любой звук заставляет их замереть и внимательно оглядеться вокруг.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Быстрое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что-то кажется опасным, зайчата прячутся. Так лес становится для них настоящим домом, где важно быть ловкими и незаметными.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пишет коротко и понятно, поэтому даже маленький читатель легко следит за событиями. Каждое слово помогает сразу представить зайчат и лес вокруг них.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которые передают движение и настроение. Благодаря им видно, как зверьки замирают, шевелятся, прислушиваются и быстро меняют позу.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 язык Чарушина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образный, но не сложный. Он делает героев близкими и живыми, а лесную сцену — яркой, как маленькая картинка в книге.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вызывают улыбку: они маленькие, пушистые и очень трогательные. Их хочется рассматривать, как живые комочки в траве, которые стараются никому не попасться на глаза.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умилением появляется и лёгкое волнение. Лес полон опасностей, поэтому каждый их шаг кажется осторожным и очень важным.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кажутся зайчата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04271"/>
            <a:ext cx="478655" cy="425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22" y="1983800"/>
            <a:ext cx="408111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наблюдать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детали в природе: позу зверька, его движение, место, где он притаился. Из таких мелочей складывается живой образ.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Относиться бережно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напоминает, что маленькие животные нуждаются в заботе и уважении. К ним нельзя относиться грубо или равнодушно.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лес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у каждого лесного жителя есть свои привычки и способы защиты. Это помогает лучше понимать мир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мы замечаем длинные уши, маленькие глаза и пушистую шерсть. Потом взгляд ловит позу зверька: он прижался, насторожился и готов убежать. Так образ становится очень точным.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важны движения: зайчата шевелятся, прислушиваются, замирают и прячутся. Эти детали показывают не только внешний вид, но и их тревожное настроение.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по которым можно узнать зайчат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зайчата отличаются от других зверят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Зайчата очень тихие и стараются не попадаться на глаза. Они лучше замирают на месте, чем шумно бегают, потому что так им легче остаться в безопасности.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движения маленькие и быстрые: шевельнулись, присели, спрятались, снова выглянули. Такая осторожность делает их поведение особенно заметным и интересным для читателя.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ведут себя смело и открыто, как некоторые лесные звери. Наоборот, зайчата внимательно слушают, оглядываются и выбирают укрытие, где можно переждать опасность.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умение быть незаметными помогает понять их характер. Чарушин показывает не просто зверят, а маленьких лесных жителей с собственными привычками и тревогами.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передаёт движение через короткие, точные глаголы. Читатель сразу видит, как зайчата прислушиваются, прыгают, замирают и быстро меняют позу в лесной тишине.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картину живой и понятной даже маленькому читателю. Кажется, что зверята сейчас вот-вот снова шевельнутся и исчезнут среди травы и кустов.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движение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69872"/>
            <a:ext cx="676275" cy="601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70" y="2040949"/>
            <a:ext cx="576607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рисунки важны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рисунки важны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увидеть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показывают зайчат такими, какими их задумал автор: маленькими, пушистыми и настороженными. Ребёнок легче представляет их внешний вид и поведение.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хорошо заметны уши, глаза, шерсть и поза зверят. Эти детали помогают понять текст точнее и увидеть, как зайчата готовы скрыться.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лесное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дополняют рассказ тихой лесной атмосферой. Они помогают почувствовать, что зайчата живут среди травы, кустов и укромных мест, где всё время нужно быть внимательным.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урока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героев и их дом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«зайчата» и «лес» сразу называют главных героев и место действия. Они простые и точные. Благодаря им легко представить, где происходит рассказ и кто в нём живёт.
</a:t>
            </a:r>
            <a:endParaRPr lang="en-US" sz="1388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«укрытие», «повадки», «осторожность», «наблюдательность» объясняют, как ведут себя зверята. С их помощью видно, почему зайчата прячутся, замирают и внимательно следят за всем вокруг.
</a:t>
            </a:r>
            <a:endParaRPr lang="en-US" sz="13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звучит тихо и спокойно, как лесное утро. В нём нет резких событий, поэтому читатель может внимательно рассмотреть маленьких героев и их поведение.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 спокойствием чувствуется лёгкое волнение. Зайчата кажутся очень беззащитными, и хочется, чтобы с ними всё было хорошо и никто их не напугал.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относится к зверятам с теплом и добротой. Благодаря этому рассказ оставляет мягкое, светлое впечатление и вызывает желание бережно смотреть на природу.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настроением наполнен рассказ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нет длинных и трудных описаний. Короткие фразы сразу создают ясную картинку, поэтому события легко представить и пересказать своими словами.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 выбирает точные детали, которые быстро запоминаются. Зайчата, лес, движения и осторожность соединяются в простой образ, который остаётся в памяти надолго.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запомнить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любовью к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лесом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внимательно смотрел на животных и хорошо знал их повадки. Поэтому в рассказе всё кажется настоящим и узнаваемым.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взгляд на зверят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просто описывает зайчат, а относится к ним с добротой. Его внимание делает маленьких героев трогательными и живыми.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каждый лесной житель важен. В нём чувствуется уважение к хрупкой жизни природы и её красоте.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главные герои рассказа и почему они так осторожны? Ответ помогает понять, как живут маленькие зверята в лесу и чего они опасаются.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текста особенно помогают увидеть зайчат? Уши, глаза, движения и позы делают их образ понятным и почти как на картинке.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рассказу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произведению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«Зайчата» короткий, но очень выразительный. В нём немного слов, зато много точных наблюдений, которые помогают увидеть лесных малышей живыми.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соединяет простоту, доброту и внимание к природе. Благодаря этому рассказ легко читается и вызывает тёплое отношение к героям.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зайчат запоминается своей осторожностью, маленькими движениями и беззащитностью. Читатель начинает лучше понимать, как непросто живётся даже самым маленьким зверям.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в обычном и бережно относиться к животным. В этом и заключается его главное, очень важное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Чарушин показывает, что даже маленькие зайчата — живые, особенные и нуждающиеся в заботе лесные жители. Природу важно замечать сердцем, понимать и беречь.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2026-05-21T16:41:10Z</dcterms:created>
  <dcterms:modified xsi:type="dcterms:W3CDTF">2026-05-21T16:41:10Z</dcterms:modified>
</cp:coreProperties>
</file>