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основные понятия и актуальность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растений, важнейшая для жизни 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покрытосеменных растений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миллионов лет назад и сегодня доминируют во всех климатах Земли благодаря плодам и цветкам, которые вытеснили древних голосеменных.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характеризуются одной семядолей в семени, параллельным жилкованием листьев и мочковатой корневой системой. Примерами служат пшеница, кукуруза и лилии, широко распространённые в сельском хозяйстве и природе.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две семядоли, сетчатое жилкование и стержневую корневую систему. Яблоня, фасоль и роза — яркие представители этой группы, которые нередко служат декоративными или плодоносящими растениями.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покрытосеменных: однодольные и двудольные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признаки покрытосеменных
</a:t>
            </a:r>
            <a:endParaRPr lang="en-US" sz="2188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главный орган размножения, соединяющий мужские и женские элементы, а также привлекающий опылителей.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формируется из цветка после оплодотворения, защищая семена и способствуя их распространению.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обеспечивает высокую эффективность развития семян внутри плода, что отличает покрытосеменные от других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околоцветника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состоит из чашелистиков и лепестков. Чашелистики защищают зародыш в бутоны, а яркие лепестки служат для привлечения насекомых и других опылителей.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органы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 — мужские клетки, а пестик содержит завязь с яйцеклетками. Вместе они обеспечивают образование семян и плодов после опыления и оплодотворения.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плода и семени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происходит двойное оплодотворение, формируется плод, который надёжно защищает семена и помогает распространять их в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сочными, например яблоко и томат, или сухими, как орех и фасоль. Семена содержат зародыш и питательные вещества для прорастания.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покрытосеменных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из семени начинает расти, формируя корешок и побег, что приводит к появлению молодых всходов.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Всходы растут, появляются листья, формируется корневая система, растение достигает зрелости и готово к цветению.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цветы, которые привлекают опылителей. Происходит перенос пыльцы на пестики с последующим оплодотворением.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плода и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плод, в котором созревают семена для дальнейшего размножения.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покрытосеменного растения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развития растения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покрытосеменных к различным условиям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листьев и стеблей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у покрытосеменных варьируется: игольчатые у кактусов экономят воду, широкие — у тропических растений способствуют максимальному фотосинтезу.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обычно имеют мочковатую корневую систему, в то время как у двудольных преобладает стержневая, обеспечивающая надежное закрепление и питание.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покрытосеменных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различия между двумя классами покрытосеменных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 двудольные существенно различаются по морфологическим и анатомическим признакам, что облегчает их классификацию.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покрытосеменных: примеры и факты
</a:t>
            </a:r>
            <a:endParaRPr lang="en-US" sz="215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экзотических представителей – баобаб, орхидея и эвкалипт, которые украшают тропические и субтропические регионы.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покрытосеменных обуславливает богатство и устойчивость экосистем, обеспечивая жизненные пространства для множества организмов.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представляют разные жизненные формы: от высоких деревьев, таких как дуб и клён, до мелких трав – одуванчик и подорожник.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включают смородину, сирень и жимолость, привнося разнообразие в среду обитания и поддерживая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способы передачи пыльцы у покрытосеменных
</a:t>
            </a:r>
            <a:endParaRPr lang="en-US" sz="217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– насекомые, такие как пчёлы и бабочки, привлекаемые яркими цветами, ароматом и нектаром, обеспечивающими эффективное перенесение пыльцы между растениями.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способы включают ветер и воду, при этом ветроопыляемые растения имеют невзрачные цветки и производят много пыльцы без запаха и нектара для массового распространения.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распространение семян у покрытосеменных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служат защитой для семян, обеспечивая их сохранность и участие в жизненном цикле растения.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семена распространяются ветром и водой; одуванчик и клён используют ветер, а кокос и тростник – водные пути для распространения.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происходит с помощью животных, которые переносят съедобные плоды, например, яблони и арбуза, на большие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ландшафтов и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играют ключевую роль в создании лесов, лугов и саванн, обеспечивая пищу и укрытия для многих животных. Они формируют уникальные экосистемы с разнообразными взаимодействиями.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биогеохимических циклов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способствуют почвообразованию и контролю водного баланса, выделяют кислород, необходимый для дыхания живых организмов, поддерживая жизненные процессы на планете.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 в биосфере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виды покрытосеменных в разных биомах Земли
</a:t>
            </a:r>
            <a:endParaRPr lang="en-US" sz="215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видов характерно для лесных биомов, где создаются оптимальные условия для роста многих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покрытосеменных значительно зависит от особенностей биома, что отражает их адаптацию к различным условиям среды.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сельском хозяйстве и промышленности
</a:t>
            </a:r>
            <a:endParaRPr lang="en-US" sz="2061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основу мирового сельского хозяйства, включая такие культуры, как пшеница, рис и кукуруза, которые обеспечивают основное питание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пищевых, важны технические растения, например, лен и хлопок, используемые для производства тканей и промышленных материалов.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покрытосеменных также широко применяются в медицине, способствуя развитию фармацевтической отрасли и улучшению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покрытосеменных: символика и традиции
</a:t>
            </a:r>
            <a:endParaRPr lang="en-US" sz="2031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ассоциируется с силой и долголетием в культуре, роза – символ любви, а лилия – чистоты, отражая важность растений в человеческих традициях и искусстве.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играют роль в народных обрядах, например, берёза на Троицу, и широко используются в декоративном искусстве и национальной символике разных народов.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покрытосеменных и Красная книга
</a:t>
            </a:r>
            <a:endParaRPr lang="en-US" sz="2151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Множество видов покрытосеменных находится под угрозой из-за вырубки лесов, загрязнения окружающей среды и изменения климата, что снижает их численность и разнообразие.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Красную книгу России включено около 500 видов покрытосеменных, нуждающихся в охране и мерах по сохранению для предотвращения исчезновения.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генной инженерии и клонального размножения помогает сохранить редкие виды и повысить продуктивность сельскохозяйственных культур.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Агротехнологические исследования,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покрытосеменных получают новые сорта с повышенной устойчивостью к вредителям и неблагоприятным условиям с помощью современных биотехнологий.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– основа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обеспечивают питание, материалы и кислород, поддерживая экосистемы и благополучие человека. Их сохранение — ключ к устойчивому развитию и здоровому будущему планеты.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2026-05-08T18:59:23Z</dcterms:created>
  <dcterms:modified xsi:type="dcterms:W3CDTF">2026-05-08T18:59:23Z</dcterms:modified>
</cp:coreProperties>
</file>