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Некрасов. «Зелёный шум» — стихотворение о весне и радости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 в лесу, листве и воде — словно сама природа проснулась.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Николаем Некрасовым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— русский поэт XIX века. Он умел писать о природе так, что её легко представить и почувствовать.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напоминают, что стихотворение создано поэтом XIX века, внимательным к весенним картинам и простым, но сильным впечатлениям.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Некрасове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1821–1877
</a:t>
            </a:r>
            <a:endParaRPr lang="en-US" sz="687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поэта, который тонко передавал красоту природы и живые чувства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всё вокруг будто оживает. Появляются первые листья, свежая трава и ощущение нового начала. Весна приходит тихо, но заметно.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светлее, воздух — теплее, а вода — подвижнее. Из этих деталей складывается радостная картина весеннего обновления, которую легко представить.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тексте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проходит по лесу и заставляет всё вокруг двигаться. Из-за этого природа кажется не тихой, а живой и очень деятельной.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откликаются на каждый порыв воздуха. Их шорох помогает услышать, как лес будто разговаривает сам с собой на весенний лад.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Бегущая вода добавляет ощущение свежести и движения. Она напоминает, что весна уже изменила привычный зимний покой.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шум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шум леса соединяет все звуки вместе. Благодаря ему читатель не просто видит картину, а словно оказывается внутри неё.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меняет настроение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вызывает радость и бодрость. Человек чувствует, что вокруг стало светлее, теплее и как будто немного веселее, чем раньше.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просыпается, настроение тоже меняется. Хочется смотреть вокруг внимательнее, улыбаться и замечать даже самые маленькие признаки весны.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представить картину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выбирает простые слова о цвете и свежести. Они сразу подсказывают, что перед нами не зима, а молодая весенняя природа.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движении делают картину живой. Лес, трава и вода не стоят на месте, а будто постоянно шевелятся, дышат и меняются.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слова помогают услышать стихотворение. Оно становится похожим на весеннюю музыку, которую легко представить даже с закрытыми глазами.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всему живому обновление. После зимнего покоя природа постепенно оживает и наполняется светом, движением и новыми звуками.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чувствует перемену. Вместе с лесом и водой в нём пробуждаются радость, интерес и тёплое отношение к миру.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Красоту весны можно увидеть в самых простых вещах. Для этого не нужны чудеса — достаточно заметить ветер, траву, листья и солнечный свет.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радоваться обычным природным изменениям. Именно в них скрыта настоящая весенняя прелесть, которую легко почувствовать сердцем.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рождается чувство весны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простых природных деталей складывается радостная картина весеннего обновления.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444" y="3001300"/>
            <a:ext cx="185062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просто дует, а помогает всему вокруг оживать. Он качает ветви, тревожит траву и делает лес подвижным, словно весёлым.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ветру воздух кажется чище и легче. Вместе с ним в стихотворение приходит ощущение свежего весеннего утра, когда хочется глубоко вдохнуть.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напоминает, что начинается новый сезон. Он приносит перемены, и именно поэтому весна в стихотворении ощущается ярко и радостно.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ветра в отрывке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живой герой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лес ведёт себя как живое существо: он шумит, шевелится и откликается на весну. Кажется, будто у него есть своё настроение и свой голос.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природу близкой детям. Лес уже не просто место на картинке, а участник весеннего праздника, который радуется вместе со всеми.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стихотворение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чувствует лёгкость и свежесть. Картина весенней природы настраивает на доброе, светлое восприятие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изменения вызывают улыбку и тихое восхищение. Хочется смотреть вокруг внимательнее и замечать каждую деталь.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движения леса оживляют всё вокруг. Возникает ощущение, что мир только что проснулся и потянулся к солнцу.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обновления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спокойное хорошее настроение. Природа будто говорит читателю, что после зимы всегда приходит новая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представить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знакомые детям образы: зелёная трава, ветер, вода и лес. Они быстро складываются в ясную картину, словно перед глазами появляется весенняя открытка.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 Некрасова простые, но очень точные. Они помогают не только увидеть природу, но и услышать её, почувствовать движение и свежесть весеннего дня.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запоминается, потому что в нём мало сложных слов и много ярких деталей. Каждая строчка будто сама рисует картинку в воображении.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у Некрасова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у Некрасова не стоит молча. Он шумит, дышит и меняется на глазах. Человек, который слышит этот шум, тоже начинает чувствовать бодрость и радость, словно сам просыпается вместе с природой.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простых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важны не только большие картины, но и маленькие приметы весны: ветер, листья, вода, трава. Именно из таких деталей рождается чувство живой, близкой природы. Она не далёкая, а совсем рядом.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Настроение, которое передаёт мир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природа словно разговаривает с человеком без слов. Когда светлеет лес и слышится движение ветра, человеку становится легче и теплее на душе. Так весна соединяет внешний мир и внутреннее настроение.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отрывке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усилить впечатление от весеннего шума. Слова как будто перекликаются между собой, и читатель лучше слышит ритм живой природы.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делают картину выразительной и тёплой. Благодаря им лес, трава и воздух не просто названы, а показаны как настоящие участники весны.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образы создают ощущение движения. Читатель почти слышит ветер, шорох листьев и плеск воды, будто стоит прямо в весеннем лесу.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подбирает слова так, что текст становится музыкальным. Он не только рассказывает о природе, но и заставляет её звучать в воображении.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«Зелёный шум» вслух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помогает услышать, как из слов о природе рождаются движение, картина леса и радостное настроение.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подходит для детей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детям картины: зелень, лес, вода и ветер. Их легко представить, будто смотришь в окно в самый весенний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плавно и напевно. В нём много шорохов и мягких повторов, поэтому чтение вслух получается особенно живым и приятным.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не пугает и не печалит. Он дарит спокойную радость, помогает почувствовать весну и лучше понять красоту природы вокруг.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яркие строки легко удержать в памяти. После чтения хочется ещё раз вспомнить образы и поделиться ими с 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«Зелёный шум» — это образ весенней природы, которая оживает после зимы. В нём слышатся ветер, листья, вода и весёлое движение леса.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Главная мысль отрывка — радость обновления. Весна меняет не только лес, но и настроение человека, делая мир светлее и добрее.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тоже можно услышать «зелёный шум»: шорох листьев во дворе, мягкий ветер и капли воды после таяния снега.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вокруг легко заметить первые почки, молодую траву и светлое небо. Стихотворение учит замечать такие маленькие чудеса каждый день.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привычные вещи, природа становится интереснее. Тогда даже обычная прогулка превращается в маленькое открытие.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вокруг нас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о живой весне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«Зелёный шум» показывает весну как время радости и пробуждения. Некрасов учит замечать красоту в простых звуках, красках и движении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2026-05-24T04:36:41Z</dcterms:created>
  <dcterms:modified xsi:type="dcterms:W3CDTF">2026-05-24T04:36:41Z</dcterms:modified>
</cp:coreProperties>
</file>