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 действительное число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число меняет длину и направление вектора?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8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работать с координатами, строить графики, описывать движение и сравнивать фигуры по масштабу. Оно соединяет геометрию с алгеброй и учит понимать, как числа изменяют вектор на плоскости.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 и как его записывают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6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изображают стрелкой: у него есть начало, конец, длина и направление. Именно эти два признака отличают его от обычного отрезка.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889038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можно записать буквами a, b, AB или в координатах как (x; y). Такая запись удобна для вычислений и построений.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7276463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имеет длину 0 и не задаёт направления. Его получают, когда начало и конец совпадают.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082750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 одно направление, даже если расположены в разных местах рисунка. Их можно переносить параллельно без изменения.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9470175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записи вектора важно для дальнейшей работы с умножением на число, потому что именно так удобно отслеживать изменение его свойств.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умножения вектора на число k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k·a обозначает вектор, полученный из исходного по правилу умножения. Число k задаёт, насколько сильно изменится вектор.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нового вектора равна |k|·|a|. Значит, важен не только сам коэффициент, но и его модуль, который показывает размер изменения.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положительное, направление сохраняется. Если k отрицательное, вектор поворачивается в противоположную сторону, хотя его длина определяется тем же модулем.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нуля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k=0 получается нулевой вектор. Он не имеет направления, а его длина равна нулю, поэтому исходный вектор полностью исчезает.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на одном луче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на луче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изобразить векторы на одном луче, легко увидеть, что они отличаются только длиной. Такое сравнение помогает заметить действие коэффициента без лишних вычислений.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2a выглядит вдвое длиннее исходного. При этом его направление остаётся тем же, потому что коэффициент положительный.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0,5a вдвое короче a. Это наглядно показывает, как число меньше 1 сжимает вектор, не меняя его направления.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хорошо видно: число управляет масштабом вектора. Оно не просто связано с координатами, а изменяет саму геометрическую длину.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умножения вектора на число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знак и модуль коэффициента влияют на 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определяет направление, а его модуль — изменение длины.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вектора на действительное число, школьный курс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значения коэффициента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= 1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k=1 вектор остаётся таким же: ни длина, ни направление не меняются. Это самый простой случай, который удобно использовать для проверки записи.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= −1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k=−1 длина сохраняется, но направление становится противоположным. Такой результат помогает быстро понять, где произошёл разворот вектора.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= 2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k=2 вектор удваивается по длине. Этот случай показывает, как положительное число больше 1 растягивает вектор без изменения направления.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= 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k=½ длина уменьшается в два раза. Такое значение удобно для проверки, умеем ли мы правильно сжимать вектор по масштабу.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зависит длина вектора от коэффициента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одинаковые по модулю числа дают одинаковое изменение длины, даже если их знаки разные.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длины важен модуль коэффициента: пары −2 и 2, −1 и 1, −0,5 и 0,5 дают одинаковый результат.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в правилах умножения вектора на число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вектор k·a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знак и модуль коэффициента влияют на результат.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в координатах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задан как a=(x; y), то после умножения на число получаем k·a=(kx; ky). Каждая координата изменяется одинаковым коэффициентом.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умножение не ломает направление вектора как геометрического объекта. Меняются только длина и, при отрицательном k, ориентация на плоскости.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следить за знаком координат и знаком коэффициента. Это помогает понять, должен ли новый вектор смотреть в ту же сторону или в противоположную.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чертежом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результат удобно отметить на координатной сетке. Тогда сразу видно, насколько изменилось расстояние от начала координат и куда направлен вектор.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вектор на сетке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a = (2; 3) можно увидеть как стрелку, выходящую из начала координат. Его конец задаёт направление в первом квадранте, а координаты показывают, насколько он смещён по горизонтали и вертикали.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и разворот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на 2 получается вектор 2a = (4; 6). Стрелка остаётся направленной так же, но становится заметно длиннее, поэтому на координатной плоскости её конец лежит дальше от начала.
</a:t>
            </a:r>
            <a:endParaRPr lang="en-US" sz="1363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Половинный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0,5a = (1; 1,5) стрелка сохраняет направление, но сокращается. На рисунке удобно сравнить все три вектора: их концы лежат на одной прямой, а расстояния меняются пропорционально коэффициенту.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вектор меняется при умножении на число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исходного вектора и его образов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знак коэффициента не влияет на длину, а только на направление результата.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определяется модулем коэффициента: у −a и a она одинакова, а 2a вдвое длиннее исходного вектора.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«Умножение вектора на действительное число».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основные свойства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умножить вектор на одно число, а потом на другое, результат можно заменить одним умножением на их произведение. Это помогает сокращать записи и быстрее преобразовывать выражения.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и тот же вектор умножают на сумму чисел, можно сначала сложить коэффициенты, а затем умножить вектор один раз. Такое правило делает вычисления короче и понятнее.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 сумме векторов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можно вынести сразу ко всей сумме векторов: сначала умножить каждый вектор отдельно, а потом сложить результаты. Это удобно при решении задач с несколькими стрелками.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нужны не только для преобразований, но и для проверки ответов. Они показывают, что действия с числами и векторами подчиняются чётким правилам и согласуются друг с другом.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увеличится длина вектора при коэффициенте −3, а направление станет противоположным.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коэффициента показывает, во сколько раз меняется длина вектора, а знак указывает только на направление.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к формуле |k·a| = |k|·|a|.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правило встречается в жизни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карту уменьшают или увеличивают, все расстояния меняются одинаково. Вектор в такой задаче показывает направление и длину, а число задаёт, насколько сильно нужно изменить изображение.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 конструкторы часто работают с уменьшенными моделями предметов. Если длину стрелки изменить в несколько раз, форма сохраняется, а размеры становятся удобными для чертежа или макета.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движения вектор помогает показать, куда направлен объект и как быстро он движется. Умножение на число позволяет сравнить более медленное и более быстрое движение на одном рисунке.
</a:t>
            </a:r>
            <a:endParaRPr lang="en-US" sz="10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векторами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неверные представления с правильными формулировками и проверьте себя перед решением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путаницей между знаком числа и его модулем. Также важно помнить, что нулевой коэффициент не даёт обычный отрезок.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умножения вектора на число.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задач на умножение вектора на число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алгоритму работы с коэффициентом, длиной и направлением вектора.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правила на нескольких примерах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показывает, что обе координаты меняются по одному и тому же коэффициенту.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kx и ky работает одинаково для любой координаты: знак и модуль числа сразу отражаются в результате.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a = (1; 2), 3a, −2a, 0,5a.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446" y="2233468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7121" y="2223546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6139" y="2239955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65680" y="2239955"/>
            <a:ext cx="415575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94502" y="2239955"/>
            <a:ext cx="554100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по теме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вектора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число изменяет длину вектора, но само правило остаётся простым: исходный отрезок как бы растягивается или сжимается в заданное количество раз.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положительном коэффициенте направление сохраняется, а при отрицательном вектор разворачивается. Это помогает быстро понять, куда будет направлен новый отрезок.
</a:t>
            </a:r>
            <a:endParaRPr lang="en-US" sz="1544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равен нулю, вектор исчезает как направленный отрезок и превращается в нулевой вектор. У него есть длина 0, но нет направления.
</a:t>
            </a:r>
            <a:endParaRPr lang="en-US" sz="1597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координатной записи каждую координату умножают на одно и то же число. Поэтому результат легко проверить: надо отдельно посчитать новую x- и y-координаты.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коэффициента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модуль числа отвечает за то, во сколько раз меняется длина. Знак числа важен только для направления, поэтому его нельзя путать с модулем.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 действительное число объединяет алгебру и геометрию: модуль задаёт длину, знак — направление, а координаты меняются по одному и тому же правилу.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2026-05-29T12:25:50Z</dcterms:created>
  <dcterms:modified xsi:type="dcterms:W3CDTF">2026-05-29T12:25:50Z</dcterms:modified>
</cp:coreProperties>
</file>