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«Морская прогулка»: песенка о море, ветре и радости
</a:t>
            </a:r>
            <a:pPr algn="l" indent="0" marL="0">
              <a:lnSpc>
                <a:spcPct val="90000"/>
              </a:lnSpc>
              <a:buNone/>
            </a:pPr>
            <a:r>
              <a:rPr lang="en-US" sz="22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о море, лодке и весёлом пути
</a:t>
            </a:r>
            <a:endParaRPr lang="en-US" sz="2227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песенка пришла из голландского фольклора, где море, лодки и ветер — привычные спутники жизни. Перевод Ирины Токмаковой сохранил простоту, напевность и ясные образы, поэтому текст легко читать, слушать и запоминать во 2 классе.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родилась песенка и почему она понятна детям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Ирина Токмакова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Петровна Токмакова писала для детей так, чтобы стихи были понятными, живыми и добрыми. Её тексты легко читать вслух, потому что они звучат естественно и ритмично.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работа с переводом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Переводя народные песенки, Токмакова не усложняла текст. Она сохраняла его настроение, простые слова и музыкальность, чтобы у русскоязычных детей не пропадало ощущение игры и пения.
</a:t>
            </a:r>
            <a:endParaRPr lang="en-US" sz="1104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переводах важны короткие строки и яркие картины. Ребёнок сразу представляет море, лодку, ветер или дорогу, а значит, лучше понимает текст и запоминает его без труда.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главный образ песенки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образ связан с просторным небом, свежим ветром и открытым движением вперёд. Поэтому прогулка воспринимается как маленькое приключение, в котором легко и радостно плыть.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свежесть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здесь не пугает, а успокаивает. Его образ вызывает ощущение чистого воздуха, мягких волн и тихого удовольствия от пути, который течёт размеренно и красиво.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море не просто фон, а будто настоящий герой: оно движется, качает лодку и задаёт её путь. От этого картина становится живой и немного волшебной.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 воображения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лодка, волны, чайки, светлое небо и берег. Такие детали помогают быстро увидеть место действия и почувствовать морское настроение песни.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встречаются повторяющиеся слова и звуки. Они работают как опора для памяти: ребёнок быстро улавливает знакомый рисунок и без труда продолжает чтение.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всё происходит последовательно: лодка выходит на воду, море движется, а прогулка продолжается. Такой порядок помогает легко следить за смыслом и не теряться.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подсказывает, где сделать паузу и как произнести строку. Благодаря этому песенка запоминается не только глазами, но и на слух, как короткий припев.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строчки не перегружают внимание. Их удобно произносить по очереди, поэтому текст звучит уверенно и почти сам собой складывается в маленькую песню.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чувства звучат в песенке: радость, лёгкость и доверие к морю.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песенки «Морская прогулка»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настроение делает морскую прогулку не опасной, а весёлой и тёплой: текст словно улыбается читателю.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детали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— центр морской картины. Она мягко плывёт по воде, слегка покачивается на волнах и сразу задаёт ощущение пути, движения и маленького приключения.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делают море живым и подвижным. Именно они создают ритм прогулки: лодка не стоит на месте, а будто танцует на воде, следуя её движению.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добавляет свежесть, лёгкость и звук. Он не мешает, а помогает почувствовать морской простор, будто подталкивает лодку вперёд и наполняет текст дыханием.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морю в песенке прост и понятен. Он не похож на длинное путешествие, а напоминает короткую прогулку, где важно не расстояние, а радость дороги.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морю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песенки передают плавное, мягкое движение, словно рядом тихо плещется вода. Звучание слов напоминает морскую гладь, по которой легко скользит лодка. В этом ритме слышится спокойствие и лёгкая радость пути.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хорошо ощущается воздушность: слова как будто шуршат и перекликаются, словно над водой проходит ветер. Из-за этого песенка кажется почти музыкальной, а читатель легко представляет парус, волны и летящих чаек.
</a:t>
            </a:r>
            <a:endParaRPr lang="en-US" sz="1042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 в песенке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рождается не у одного автора, а складывается многими людьми. Из поколения в поколение её помнят, поют и немного меняют, сохраняя главное настроение и смысл.
</a:t>
            </a:r>
            <a:endParaRPr lang="en-US" sz="1121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обычно небольшие и не перегружены подробностями. Благодаря этому их удобно слушать, повторять и читать даже младшим школьникам, которым важно быстро схватывать общий образ.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рифма и ритмичное звучание делают песенку похожей на припев. Именно поэтому она быстро запоминается и легко превращается в весёлое чтение или пение.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хорошо подходят для начальной школы: в них простые слова, ясные действия и понятные чувства. Ребёнок сразу входит в текст и не теряется в нём.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песенка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песенке: от подготовки к пути до радостного морского ритма.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морская прогулка в тексте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перевод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легко и светло, поэтому морская прогулка воспринимается как веселое событие. В строках чувствуется радость движения, когда хочется слушать дальше и улыбаться вместе с героями.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песенке не пугает, а будто дружелюбно принимает лодку. Из-за этого появляется ощущение безопасности: вокруг вода, ветер и волны, но все происходит мирно и спокойно.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вызывают желание узнать, что будет дальше. Такое мягкое ожидание похоже на маленькое приключение: ничего страшного не случится, зато впереди — новые звуки, образы и движения.
</a:t>
            </a:r>
            <a:endParaRPr lang="en-US" sz="1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читать песенку вслух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читает песенку вслух, он сразу улавливает ее плавный ритм. Это помогает произносить слова увереннее и читать не отрывисто, а ровно и выразительно.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включается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приходится следить за словами, паузами и мелодией строки. Так развиваются сосредоточенность и слуховое внимание, а текст запоминается почти без усилий.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не пугает объемом, поэтому ее легче прочитать до конца без остановки. Успешное чтение вслух дарит ребенку чувство успеха и желание перечитать текст еще раз.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закрепляется дикция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произношение коротких строк тренирует язык и губы. Повторяющиеся звуки делают чтение хорошей речевой разминкой, а заодно учат говорить яснее и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и морская тема в фольклоре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путь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стране лодка — не редкая диковинка, а часть повседневной жизни. Отсюда и простые сюжеты о дороге по воде, где путешествие становится понятным и близким слушателю.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колорит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любят то, что знакомо людям вокруг. Для голландского фольклора это море, каналы, пристани и паруса, поэтому морская прогулка в песенке звучит очень естественно.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воды и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Голландии морские и речные образы особенно естественны: рядом находятся каналы, берег и лодки. Поэтому в народных песенках так часто возникают вода, ветер и плавное движение по волнам.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происхождение песенки, можно показать берег, канал, небольшую лодку и светлый морской пейзаж. Такая картинка сразу создаст нужное настроение и поможет почувствовать атмосферу Голландии.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песенки: простые слова и ясные действия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 и редких слов. Почти все образы знакомы младшему школьнику: вода, лодка, ветер, волны. Поэтому смысл легко схватывается с первого чтения.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каждом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глаголы, которые показывают путь и перемену движения. Благодаря им ребенок не просто читает, а словно видит, как лодка плывет и мягко качается.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на образе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словарь не отвлекает от главного. Читатель может спокойно следить за ритмом, звуками и настроением, а не разбирать трудные слова. От этого песенка звучит ясно и живо.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 звучания к образу морской прогулки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песенку по шагам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не длинная, поэтому ребенок не устает от чтения. Небольшой объем помогает быстро понять смысл и с удовольствием вернуться к тексту еще раз.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сразу возникают море, лодка и ветер. Такие образы легко представить, а значит, они особенно близки детскому воображению, которое любит видеть все «как на картинке».
</a:t>
            </a:r>
            <a:endParaRPr lang="en-US" sz="1192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напевно и плавно, почти как маленькая мелодия. Для детей это особенно привлекательно: текст хочется не просто читать, а произносить красиво и ритмично.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с первого раза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сложных объяснений и запутанных событий. Все ясно сразу, поэтому внимание можно направить на настроение, звук и игру слов — а это детям очень нравится.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особенно детским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может быть иллюстрация к песенке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 спокойных волнах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маленькая лодка, мягко скользящая по воде. Вокруг — легкие волны, светлое небо и свежий ветер, который будто подталкивает ее вперед. Такая сцена передаст движение и спокойную радость морской прогулки.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берег и морской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Подойдет и изображение берега с широким небом, парой чаек и чистой водой. Цвета лучше выбрать светлые: голубые, синие, белые и немного желтых. Тогда картинка станет воздушной, теплой и по-настоящему веселой.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Оригинальная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текст уже был построен так, чтобы его можно было петь или легко повторять. В основе — простой ритм и плавное движение строки.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Перевод Ирины Токмаковой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напевность и ясность. Слова подобраны так, чтобы они звучали естественно по-русски и при этом не теряли музыкального строя.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Чтение как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строки легко складываются в короткую мелодию. Поэтому песенка быстро запоминается и остается в памяти как звучный, добрый морской мотив.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перевода и музыки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приносит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прогулка показана не как трудное испытание, а как приятное путешествие. Само движение вперед уже радует, а море становится добрым спутником, а не строгим препятствием.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заканчивается на событии, он оставляет чувство свежести и легкой улыбки. Хочется представить море еще раз и мысленно снова отправиться в путь.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Лодка, ветер и волны звучат в песенке дружно, как будто они понимают друг друга. Такое единство создает ощущение гармонии и спокойного, светлого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Песенка, которую хочется напевать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«Морская прогулка» запоминается благодаря простым словам, плавному ритму и светлым морским образам. Перевод Ирины Токмаковой делает народную песенку особенно живой, доброй и близкой детям.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2026-05-27T14:52:20Z</dcterms:created>
  <dcterms:modified xsi:type="dcterms:W3CDTF">2026-05-27T14:52:20Z</dcterms:modified>
</cp:coreProperties>
</file>