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годового жизненного цикла и сезонных явлений у птиц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проходят циклы миграции, размножения, линьки и зимовки, адаптируясь к смене сезонов.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сезонные циклы важны для птиц и природы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охватывают весь земной шар и зависят от изменений температуры и длины дня. Сезонные цикла позволяют им выживать, размножаться и поддерживать численность.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годового цикла птиц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старт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откладывают яйца и начинается инкубация. Появляются птенцы, которых родители заботливо прогревают и кормят.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уроки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учатся летать и искать пищу. Родители защищают территорию, обеспечивая благополучие молодняка в это активное время.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 к сложным месяцам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птицы либо отправляются на миграцию, либо меняют поведение и обмен веществ, чтобы подготовиться к зимовке.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птиц по сезонной мобильности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совершают долгие миграции на юг и обратно, реагируя на изменения погоды и пищи. Примеры — журавль, аист, грач.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и кочующие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птицы остаются на одном месте круглый год, а кочующие перемещаются в поисках еды. Воробей и синица — оседлые, сойка — кочующая.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варианты и далекие перелёты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Среднеевропейские гнездовья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Скворцы, дрозды и ласточки строят гнёзда в умеренных широтах Европы, выбрав деревья и кусты в лесах и парках.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зимовки в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аисты проводят зиму в мягком климате Африки, где пища доступна весь сезон, обеспечивая выживание.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крачка — рекордсмен по миграциям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птица совершает самый длинный перелёт — более 20 000 км от Арктики до Антарктиды, используя природные ориентиры.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и путь к Нилу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мигрирует в долину Нила и саванны Восточной Африки, преодолевая около 8-10 тысяч километров ежегодно.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скворца: круговая диаграмма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фаза точно связана с сезонными изменениями и определяет поведение птиц в природе.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сезонами и жизненными этапами у скворца способствует эффективному воспроизводству и выживанию.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орнитологов,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забота о потомстве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птицы активно строят гнёзда и высиживают яйца, охраняя территории от врагов и конкурентов.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зависят от родителей в кормлении и защите, но испытывают высокие риски из-за непогоды и хищников.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весенних и осенних миграций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основных параметров миграций в разные сезоны года.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миграции короче и интенсивнее, осенью — длиннее и более сложные по маршрутам.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орнитологических наблюдений, 2022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Стайность: сила в числе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Мурмурации скворцов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скворцов создают впечатляющие узоры в небе — мурмурации помогают находить пищу и защищаться от хищников.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 гусей в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летают клином, экономя энергию и сохраняя визуальный контакт друг с другом во время продолжительных перелётов.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трясогузок и дроздов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собираются вместе для обмена информацией и совместного поиска кормовых участков в разные сезоны.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осенней миграции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покидают северные территории с уменьшением светового дня, используя магнитный компас и ориентиры солнца и звезд.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происходит группами клином, что помогает снизить утомляемость; маршруты проходят через Африку и юг России.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птиц: стратегии и физиологические адаптации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зимующих птиц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остающиеся на зимовку, собираются в стаи, используют укрытия и делают запасы пищи. Они адаптируют своё поведение для сохранения энергии и защиты от холода и хищников.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выживания многие виды увеличивают массу тела, приобретают более густое оперение и снижают активность, что помогает экономить ресурсы в холодный период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миграция: возвращение на родину и экологические факторы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 и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пользуются магнитным полем Земли, солнцем и запоминают особенности ландшафта для точного возвращения на гнездовые территории. Это гарантирует успешное продолжение рода и освоение привычных мест обитания.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миграции с окружающей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миграций совпадает с массовым появлением насекомых и зеленью. Такое совпадение обеспечивает молодой птичьей семье необходимые ресурсы для питания и развития в период гнездования.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 и универсальные поведенческие 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привлечения партнёра птицы демонстрируют яркое оперение и исполняют сложные пения и танцы. Важны также воздушные преследования и представление подарков, усиливающие связь пары.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Токование тетеревов и брачные танцы журавлей — примеры красивых ритуалов. Пение соловья весной помогает защитить территорию и привлечь партнёров среди певчих птиц.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гнёзд: материалы, формы и маскировка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места строительства гнёзд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на деревьях, земле или в дуплах, используя ветки, мох, пух и даже искусственные материалы. Выбор зависит от доступности и вида птицы.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функции маскировки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гнёзд варьируются от чашеобразных до висячих и плавающих. Маскировка помогает скрыть гнездо от врагов, обеспечивая защиту потомства в уязвимый период.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Инкубация: особенности насиживания и первые этапы жизни птенцов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 длится от 10 до 40 дней, зависит от размера и температуры. Родители постоянно контролируют состояние яиц, обеспечивая оптимальные условия для развития.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Попеременное насиживание помогает сохранять тепло и влажность, что критично для успешного вылупления и здоровья будущих птенцов.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жизни отличаются повышенной уязвимостью: гнездовые птенцы нуждаются в постоянном уходе, а нагнездовые сразу активны и более самостоятельны.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птенцов: стратегии выкармливания и родительская забота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птенцы рождаются слепыми и голыми, полностью зависят от родителей в еде и тепле, требуют постоянного внимания и защиты.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Нагнездовые птенцы с момента рождения способны ходить и искать пищу, хотя родители периодически помогают, обеспечивая безопасность и поддержку.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составляют насекомые, семена и рыба, в зависимости от вида и среды обитания, что важно для правильного развития молодняка.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выкармливания длится от двух недель до полутора месяцев, после чего молодые птицы становятся самостоятельными и учатся выживать сами.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Линька: обновление оперения как сезонное явление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происходит ежегодно, обычно летом или осенью. Мелкие птицы заменяют перья полностью или частично, что важно для сохранения тепла и защиты.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уток период линьки сопровождается временной потерей способности летать, что требует повышенного внимания и осторожности в этот этап.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 внутренние факторы, влияющие на сезонные явления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светового дня регулирует биологические часы птиц, стимулируя такие процессы, как миграция и размножение весной.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изменения и доступность пищи запускают линьку и подготовку к зимнему времени, помогая птицам адаптироваться к погодным условиям.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вида и влияние глобальных климатических изменений приводят к сдвигам в сроках сезонных явлений и поведенческих реакциях.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природные циклы птиц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изменение земельного использования сокращают естественные места гнездования, ограничивая возможности для размножения многих видов.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строительство препятствий на миграционных путях ухудшают выживаемость, изменяют маршруты и приводят к снижению численности птиц.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сезонных явлений для сохранения птиц и экосистем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сохранение сезонных циклов птиц жизненно важны для поддержания биоразнообразия и экологического баланса. Бережное отношение человека к природе способствует выживанию многих видов и здоровью экосистем.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2026-05-09T14:50:54Z</dcterms:created>
  <dcterms:modified xsi:type="dcterms:W3CDTF">2026-05-09T14:50:54Z</dcterms:modified>
</cp:coreProperties>
</file>