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Минская область: географическое положение, природа и хозяйство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Беларуси, где сходятся природа, экономика и транспорт.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Минская область в центре страны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Минская область объединяет удобное положение, развитые связи и разнообразную специализацию. Она образована в 1938 году, а Минск как отдельная административная единица задаёт региону особую роль в расселении, транспорте и экономическом взаимодействии.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05356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положения региона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Водораздельная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лежит в пределах бассейнов рек Балтийского и Чёрного морей. Такое положение важно для понимания речной сети области, особенностей стока и природных различий между отдельными частями региона.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занимает центральную часть Беларуси и находится на пересечении основных направлений между западом и востоком, севером и югом страны. Это усиливает её связность с другими регионами и облегчает межрайонные контакты.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внешней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Минская область не имеет государственной границы с соседними странами, но граничит со всеми областями Беларуси. Это делает её внутренним связующим звеном и особенно важным пространством для обмена ресурсами и населением.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коридор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регион проходят магистрали республиканского значения, связывающие Минск с Брестом, Гродно, Витебском, Могилёвом и Гомелем. Такое положение поддерживает грузовые потоки, пассажирские перевозки и деловые контакты.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реки и озёра Минской области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области в основном равнинная и сформирована ледниковыми процессами. Здесь сочетаются моренные возвышенности, водно-ледниковые равнины и широкие долины, что создаёт заметное природное разнообразие даже без резких перепадов высот.
</a:t>
            </a:r>
            <a:endParaRPr lang="en-US" sz="1014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Низины и 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территорий характерны заболоченные понижения и участки с избыточным увлажнением. Такие формы рельефа влияют на землепользование, размещение дорог и хозяйственное освоение, особенно в северных и центральных районах области.
</a:t>
            </a:r>
            <a:endParaRPr lang="en-US" sz="1014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Березина, Неман, Вилия и Свислочь формируют основу речной сети региона. Они важны не только как природные объекты, но и как водные ресурсы, влияющие на расселение, отдых и хозяйственную деятельность.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водохранилища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Нарочь и Заславское водохранилище входят в число наиболее известных водных объектов области. Они имеют рекреационное значение, поддерживают туризм и усиливают привлекательность территории как пространства отдыха и природного наблюдения.
</a:t>
            </a:r>
            <a:endParaRPr lang="en-US" sz="10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и ведущие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районы области различаются по специализации и роли в хозяйстве.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неоднообразен: рядом с пригородными и сервисными районами выделяются индустриальные и сырьевые центры.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Административно-территориальное устройство Минской области; функциональная характеристика районов по открытым региональным материалам.
</a:t>
            </a:r>
            <a:endParaRPr lang="en-US" sz="7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Минской области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города сосредоточены там, где развиты промышленность, транспорт и связи с Минской агломерацией.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сеть области иерархична: лидируют индустриальные и транспортные центры, а малые города сохраняют более скромные масштабы.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открытые справочные данные о численности населения городов; значения округлены для сравнения.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1,4 млн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приходится на Минскую область, что подчёркивает её крупный демографический вес.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по данным Белстата и региональных справочников.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население формирует плотную сеть городских центров, пригородов и сельских поселений, но распределяется по территории крайне неравномерно.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Минской области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опирается не на одну отрасль, а на сочетание производства, переработки и обслуживания населения и бизнеса.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услуг и транспорта подчёркивает роль области как связующего пространства, а промышленность и агросектор обеспечивают устойчивую базу развития.
</a:t>
            </a:r>
            <a:endParaRPr lang="en-US" sz="1133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отраслевой структуре хозяйства области на основе открытых региональных обзоров; значения условно-оценочные.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области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Важнейшее место занимает добыча калийных солей в Солигорском районе. Она создаёт основу для выпуска минеральных удобрений и поддерживает экспортную специализацию области.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Борисов и Жодино известны предприятиями, связанными с выпуском техники, комплектующих и оборудования. Эта отрасль формирует рабочие места и поддерживает кооперацию с другими регионами страны.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Перерабатывающие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Молодечно и Слуцке заметна роль пищевой, химической и деревообрабатывающей промышленности. Они перерабатывают местное сырьё и ориентируются как на внутренний рынок, так и на поставки за пределы области.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узлы распределены неравномерно и тяготеют к крупным городам и транспортным магистралям. Это делает производственную сеть области компактной, но хорошо связанной с рынками сбыта.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сельское хозяйство области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 мясо как основа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Минская область делает ставку на молочно-мясное животноводство, потому что оно устойчиво связано с кормовой базой и переработкой. На фермах важны точная организация труда, современные технологии содержания животных и стабильная логистика поставок сырья на предприятия.
</a:t>
            </a:r>
            <a:endParaRPr lang="en-US" sz="903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которые обеспечивают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культуры, картофель, рапс и кормовые растения занимают значительные площади и формируют основу продовольственной безопасности региона. Эти поля особенно заметны в сельской местности, где агропроизводство определяет занятость и ритм повседневной жизни.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Пригородный агрокомплекс
</a:t>
            </a:r>
            <a:pPr algn="l" indent="0" marL="0">
              <a:lnSpc>
                <a:spcPct val="115000"/>
              </a:lnSpc>
              <a:buNone/>
            </a:pPr>
            <a:r>
              <a:rPr lang="en-US" sz="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Минска сельское хозяйство приобретает более интенсивный характер: здесь развиты овощеводство, производство молока и поставки свежей продукции в торговые сети. Именно поэтому рядом с полями часто видны современные агрокомплексы и молочно-товарные фермы.
</a:t>
            </a:r>
            <a:endParaRPr lang="en-US" sz="9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готовой продукции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две ключевые цепочки Минской области: промышленную переработку калийного сырья и агропромышленное производство — от первичных ресурсов до поставок потребителю.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9937" y="2187159"/>
            <a:ext cx="219629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9937" y="3057322"/>
            <a:ext cx="219629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9937" y="3927480"/>
            <a:ext cx="219629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и логистическое значение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область проходят важнейшие автодороги республиканского и международного значения. Они связывают столицу с регионами страны и обеспечивают быстрый транзит грузов и пассажиров.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линии усиливают связи между промышленными центрами, агломерацией Минска и соседними областями. Для экономики региона это надежный канал массовых перевозок и поставок сырья.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аэропортом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Национальному аэропорту Минск повышает доступность региона для деловых поездок, внешних перевозок и международных связей. Это особенно важно для логистики и сферы услуг.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сеть поддерживает промышленность, торговлю и межрайонные связи. Она сокращает время доставки, делает районные центры более доступными и усиливает роль области как узла распределения.
</a:t>
            </a:r>
            <a:endParaRPr lang="en-US" sz="8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кадры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профессиональное звено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Колледжи и учреждения профтехобразования готовят специалистов для промышленности, строительства, транспорта и сферы обслуживания. Для области это практичный путь пополнения кадров там, где нужны прикладные навыки и быстрая адаптация.
</a:t>
            </a:r>
            <a:endParaRPr lang="en-US" sz="948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сельских районах особенно востребованы знания в животноводстве, агрономии и переработке сельхозпродукции. Именно такие кадры обеспечивают устойчивость агропромышленного комплекса и повышение производительности труда.
</a:t>
            </a:r>
            <a:endParaRPr lang="en-US" sz="948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столичным ресурсам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Минску расширяет возможности для поступления в вузы, участия в научных проектах и дополнительного обучения. Это делает регион более привлекательным для молодежи и специалистов.
</a:t>
            </a:r>
            <a:endParaRPr lang="en-US" sz="1121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капитал
</a:t>
            </a:r>
            <a:pPr algn="l" indent="0" marL="0">
              <a:lnSpc>
                <a:spcPct val="115000"/>
              </a:lnSpc>
              <a:buNone/>
            </a:pPr>
            <a:r>
              <a:rPr lang="en-US" sz="5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образования, мобильности и спроса на квалифицированный труд формирует кадровый потенциал области. Он напрямую влияет на темпы модернизации предприятий и развитие районных центров.
</a:t>
            </a:r>
            <a:endParaRPr lang="en-US" sz="10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 исторические памятники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Несвиж — дворцовая история Беларуси
</a:t>
            </a:r>
            <a:pPr algn="l" indent="0" marL="0">
              <a:lnSpc>
                <a:spcPct val="115000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Несвижский дворцово-парковый ансамбль напоминает о времени, когда архитектура, ландшафт и статус резиденции создавали единый культурный образ. Сегодня это не только памятник, но и пространство, где можно увидеть наследие разных эпох в целостной форме.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Мирский замок — символ преемственности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Мирский замок выделяется выразительным обликом и многослойной историей, в которой переплелись оборонительная функция, жилые традиции и художественная ценность. Его сохранность делает его одним из самых узнаваемых объектов региона.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Усадьбы, храмы и мемориалы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всемирно известных памятников, в области сохранились усадебные комплексы, православные храмы и мемориальные места. Они помогают увидеть, как менялись культурные вкусы, религиозная жизнь и историческая память населения.
</a:t>
            </a:r>
            <a:endParaRPr lang="en-US" sz="11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центры и виды отдыха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Минской области сочетаются озерный, культурный, спортивный и рекреационный туризм. Разные районы привлекают посетителей по собственным причинам и в разное время года.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области не сводится к одному направлению: он опирается и на природные ресурсы, и на историческое наследие, и на современную инфраструктуру отдыха.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туристической специализации районов Минской области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природоохранные меры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заметное давление связано с промышленными зонами и озерными районами, где особенно важны контроль, мониторинг и восстановление природных ресурсов.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 очистка вод, снижение отходов и рекультивация земель: именно эти меры лучше всего уменьшают суммарную нагрузку на среду.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основным экологическим направлениям Минской области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Минская область в системе хозяйства Беларуси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концентрирует крупные предприятия, добычу сырья и переработку, поэтому играет заметную роль в формировании промышленного выпуска страны и занятости населения.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молоко, мясо, зерно и сырье для переработки. Это поддерживает продовольственную безопасность и связывает деревню с городскими рынками.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регион проходят важные пути сообщения, поэтому он работает как узел распределения грузов и пассажиров. Это усиливает связи между столицей и другими областями.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Озерные зоны, водохранилища и исторические центры делают область привлекательной для отдыха. Туризм дополняет экономику и расширяет сферу услуг в районах.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развития региона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центральное положение, ресурсы и специализация вместе формируют устойчивое развитие Минской области.
</a:t>
            </a:r>
            <a:endParaRPr lang="en-US" sz="8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перспективы развития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для области особенно важны обновление производственной базы, снижение экологических рисков и более равномерное развитие районов. Давление на транспорт и коммунальную систему остается заметным.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модернизация предприятий, цифровизация управления и поддержка переработки сельхозпродукции. Эти меры должны повысить эффективность и укрепить местную занятость.
</a:t>
            </a:r>
            <a:endParaRPr lang="en-US" sz="1185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перспективе область может усилить внутренний туризм, энергоэффективность и межрайонные связи. Это поможет малым городам развиваться без утраты природного и культурного баланса.
</a:t>
            </a:r>
            <a:endParaRPr lang="en-US" sz="11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Минская область — центр связей и возможностей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Минская область сочетает выгодное положение, сильную транспортную сеть, разнообразную экономику и богатое наследие. Ее развитие зависит от модернизации, бережного отношения к природе и поддержки устойчивых городов и районов.
</a:t>
            </a:r>
            <a:endParaRPr lang="en-US" sz="11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2026-06-03T02:08:48Z</dcterms:created>
  <dcterms:modified xsi:type="dcterms:W3CDTF">2026-06-03T02:08:48Z</dcterms:modified>
</cp:coreProperties>
</file>