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Праздники: почему они не всегда радуют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не всегда бывают лёгкими: за радостью часто скрываются шум, расходы и усталость.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 — это не только отдых, но и события с ожиданиями, правилами и нагрузкой. Именно поэтому они так важны для общения, но нередко становятся временем жалоб и напряжения.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отдых становится испытанием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праздники вызывают жалобы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Завышенные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обещает яркий и лёгкий день, но в реальности появляются расписание, очереди и обязательства. Чем сильнее разрыв между обещанием и опытом, тем заметнее недовольство.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по-разному представляют, как должен проходить праздник. Одни хотят тишины, другие — активности, третьи — семейного общения. Когда эти интересы сталкиваются, возникает раздражение.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праздник организован без участия человека, он воспринимается как навязанный. Отсутствие выбора усиливает чувство несправедливости и делает любую мелкую проблему более острой.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чужими историями и фотографиями усиливает недовольство. Тогда жалоба звучит не только как реакция на неудобство, но и как ощущение, что «должно было быть лучше».
</a:t>
            </a:r>
            <a:endParaRPr lang="en-US" sz="15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праздник в повседневной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меняет обычный ритм дня: уроки, работа и рутина временно уступают место встречам, поездкам и долгим разговорам. Такая смена режима ощущается как особая социальная пауза.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делают день узнаваемым: общая еда, поздравления, подарки и повторяющиеся семейные сценарии создают чувство события. Но именно традиции часто становятся источником обязанностей и ожиданий.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праздник связан с поездками и встречами, которые требуют заранее планировать маршрут, время и бюджет. Из-за этого спонтанность уменьшается, а усталость растёт.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особого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часто воспринимается как редкий день, когда «надо всё успеть»: поздравить, прийти, поучаствовать, не забыть никого. Такое давление делает событие эмоционально насыщенным.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праздник ценен как передышка от учёбы и строгого расписания. Однако свободное время нередко заполняется домашними обязанностями, визитами и просьбами взрослых.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образ идеального праздника: красивый, спокойный, радостный и полностью удачный. Этот образ часто формируется заранее — дома, в разговорах и в социальных сетях.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Столкновение с реальностью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начинается реальный день, где появляются ограничения: чужие планы, деньги, время, шум и усталость. Несовпадение с замыслом быстро превращается в разочарование.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Жалоба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человек формулирует жалобу: ему кажется, что праздник прошёл не так, как было нужно. Недовольство усиливается, если он не участвовал в решениях.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против реальности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Сбившееся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встречу переносят или начинают позже, сбивается весь день. Один человек уже готов, другой только собирается, и общий график превращается в цепочку взаимных претензий.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могут спорить о месте, времени и длительности праздника. Кому-то удобно остаться дома, кому-то важна поездка, а согласовать общий вариант удаётся не сразу.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участия в решении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 составляют без обсуждения, у человека возникает ощущение, что его мнение не учитывают. Даже хороший вариант тогда воспринимается как навязанный.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том, кто что делает, часто начинаются из мелочей: кто встречает гостей, кто едет за покупками, кто отвечает за маршрут. На празднике такие детали особенно заметны.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нестыковки и разные планы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празднику обычно добавляются не только подарки, но и транспорт, одежда, угощение и развлечения. Для семьи с ограниченным бюджетом это быстро становится заметной нагрузкой.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ощутимыми обычно становятся повторяющиеся и обязательные расходы, а не одна крупная покупка. Поэтому жалоба на цену часто связана с накоплением мелких трат.
</a:t>
            </a:r>
            <a:endParaRPr lang="en-US" sz="1336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типичных праздничных расходов, подготовленная по теме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давление и лишние траты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 входа
</a:t>
            </a:r>
            <a:pPr algn="l" indent="0" marL="0">
              <a:lnSpc>
                <a:spcPct val="100000"/>
              </a:lnSpc>
              <a:buNone/>
            </a:pPr>
            <a:r>
              <a:rPr lang="en-US" sz="2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 кафе уже выстраивается очередь. Кто-то торопится, кто-то замёрз, а кто-то просто слишком голоден, чтобы терпеливо ждать. В такой ситуации даже обычная задержка кажется слишком долгой.
</a:t>
            </a:r>
            <a:endParaRPr lang="en-US" sz="786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обслуживание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всё идёт медленнее, чем хотелось бы: меню ограничено, официанты заняты, а заказ приходится повторять. Когда люди устали, любая пауза воспринимается особенно остро.
</a:t>
            </a:r>
            <a:endParaRPr lang="en-US" sz="790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Неудобное меню
</a:t>
            </a:r>
            <a:pPr algn="l" indent="0" marL="0">
              <a:lnSpc>
                <a:spcPct val="100000"/>
              </a:lnSpc>
              <a:buNone/>
            </a:pPr>
            <a:r>
              <a:rPr lang="en-US" sz="2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праздник подходит по еде. У кого-то аллергия, у кого-то свои ограничения, а у кого-то просто нет подходящего выбора. Тогда вместо удовольствия появляется неловкость и раздражение.
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Переполненное кафе или столовая создают шум, тесноту и ощущение спешки. Человек вроде бы пришёл отдыхать, но вынужден бороться за место, внимание и комфорт.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праздничной суете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ожидания и давление «надо»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«будь удобным»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семейный праздник подростка часто ожидают сразу от нескольких ролей: он должен прийти вовремя, улыбаться, поддерживать разговор и не показывать усталость, даже если сил уже почти 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личного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 человека ждут участия во всех общих действиях без исключений. Если он хочет побыть отдельно или отдохнуть, это легко воспринимается как невежливость или отказ.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без тебя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решают за всех, подросток чувствует, что его мнение второстепенно. Это усиливает внутреннее сопротивление, даже если сам праздник в целом приятный.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тон не всегда остаётся спокойным: старшие могут напоминать о правилах, поведении и благодарности. Из-за этого праздник ощущается не как свобода, а как проверка.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забирает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праздники дороги и улицы перегружены: пробки, задержки и переполненный транспорт съедают силы ещё до прибытия. Чем длиннее ожидание, тем меньше остаётся энергии на сам праздник.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 состыковать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Пересадки и согласование времени добавляют напряжения. Если нужно подстроиться под нескольких людей, любая мелочь — опоздание, отмена рейса, неверный маршрут — превращается в источник раздражения и споров.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до 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приятная поездка утомляет, когда весь день проходит в очередях и ожидании. После дороги человеку труднее радоваться, общаться и быстро включаться в новые впечатления.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поездки и логистика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401" y="1838326"/>
            <a:ext cx="419088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праздников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встречи, фейерверки, активные игры и переедание повышают риск мелких травм, переутомления и плохого самочувствия. В суматохе легко не заметить усталость и вовремя не остановиться.
</a:t>
            </a:r>
            <a:endParaRPr lang="en-US" sz="1621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режим сна часто смещается: ложатся позже, встают рано или спят днём. Для подростков это особенно заметно, потому что организм хуже переносит накопленный недосып.
</a:t>
            </a:r>
            <a:endParaRPr lang="en-US" sz="1621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«идеального дня» и постоянная активность усиливают напряжение. Когда вокруг шумно и всё идёт не по плану, раздражение растёт быстрее, чем в обычный день.
</a:t>
            </a:r>
            <a:endParaRPr lang="en-US" sz="1601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 утро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следующий день после праздника нередко ощущаются вялость, рассеянность и снижение внимания. Из-за этого даже простые дела и уроки кажутся сложнее, чем обычно.
</a:t>
            </a:r>
            <a:endParaRPr lang="en-US" sz="16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86422"/>
            <a:ext cx="3848986" cy="1375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бывает неудобен не только из-за настроения, но и из-за конкретных условий: среды, маршрута, цены и формата участия.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Неудобство часто связано не с самим событием, а с барьерами доступа: если их убрать, праздник становится понятнее и спокойнее для большего числа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барьеров доступности на массовых и семейных мероприятиях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барьеры участия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последствия для учёбы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концентрации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шумного дня мозгу сложнее переключиться на учебные задачи. В первые часы после возвращения в школу снижается концентрация, а мелкие задания вызывают больше ошибок.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отход ко сну и яркие впечатления смещают биоритмы. Даже если праздник был приятным, утром многим трудно проснуться вовремя и удержать внимание на уроках.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накопления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накапливаются недосып и пропущенные дела, появляется ощущение, что отдых не удался. Учёба начинает восприниматься как долг, который пришлось догонять после каникул.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идеальная картинка вводит в заблуждение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лучших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показывает только лучшие кадры: улыбки, подарки, украшения, удачные ракурсы. На этом фоне обычный праздник кажется менее ярким, хотя в реальности он может быть вполне хорошим.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подменяют личный опыт чужим стандартом. Человек сравнивает свой вечер с чужой витриной и делает вывод о неудаче, даже если сам день прошёл спокойно и без конфликтов.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красивой картинки создаёт дополнительное напряжение для семьи и друзей. Вместо живого общения люди начинают следить за тем, как праздник выглядит со стороны.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праздник должен быть эффектным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праздник был тихим, без ярких фото и эффектных моментов, это не значит, что он плохой. Жалоба часто рождается из несоответствия образу, а не из реального разочарования.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друзья заняты своими планами, подросток может остаться без привычного общения. День тянется медленнее, а отсутствие привычных сообщений и встреч усиливает чувство изоляции.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семья живёт далеко или контакты с родственниками редки, праздник не компенсирует дистанцию. В такие дни особенно заметна нехватка тепла, участия и простого разговора.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компании человек может чувствовать себя лишним, если разговоры идут мимо него. Тогда возникает не шумная, а тихая форма одиночества, которую сложнее заметить другим.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праздники усиливают одиночество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отдых может перейти в учебный пробел, если не поддерживать режим и не распределять задания заранее.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паузы к отставанию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заранее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Изменённый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праздничные дни многие места работают по особому графику, а часть учреждений закрыта. Если заранее не проверить время работы, легко столкнуться с отменой планов и лишним ожиданием.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 возрасту, уровню шума и формату поведения действуют не случайно. Они помогают избежать конфликтов, но требуют внимательного отношения к правилам площадки и организатора.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шум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жилых районах и общественных местах особенно важны время тишины и умеренность громкости. Нарушение этих норм быстро вызывает жалобы соседей и испортить может даже хороший вечер.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реакция на ограничения помогает не воспринимать их как личную обиду. Тогда праздник остаётся управляемым, а риск спорить с персоналом, соседями или охраной заметно снижается.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последовательность: ощущение неудобства превращается в понятную просьбу, если человек называет факт, причину и желаемое изменение.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неудобство становится жалобой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спокойного разговора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объяснить, почему это мешает именно вам: усталость, шум, нехватка времени или личные обстоятельства. Чем точнее причина, тем легче найти разумное решение.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факт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назвать конкретный факт без преувеличений: где, когда и что именно произошло. Такая формулировка помогает собеседнику понять ситуацию и не превращает разговор в взаимные обвинения.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лучше предложить вариант, который можно действительно выполнить: тише место, более ранний уход, пауза или другой план. Конкретная альтернатива делает просьбу убедительной.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жалобы чаще всего связаны не с самим событием, а с тем, как оно организовано: мало выбора, много шума, лишние траты и усталость. Если учитывать разные потребности, праздник становится заметно лучше.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2026-07-25T18:51:02Z</dcterms:created>
  <dcterms:modified xsi:type="dcterms:W3CDTF">2026-07-25T18:51:02Z</dcterms:modified>
</cp:coreProperties>
</file>