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жизнь и творчество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прозаик и драматург, открывший глубину свободы, одиночества и судьбы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время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жил в эпоху цензуры, общественного разочарования и романтического поиска сильной личности, свободы и смысла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воспитание поэта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родился в Москве в 1814 году. Рано потеряв мать, он оказался под опекой бабушки, Елизаветы Алексеевны Арсеньевой.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прошло в Тарханах, где мальчик много читал, занимался музыкой и рисованием. Эти занятия рано развили его воображение и наблюдательность.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образование включало языки, историю и литературу России и Европы. Благодаря этому Лермонтов рано почувствовал силу слова и интерес к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опыты
</a:t>
            </a:r>
            <a:endParaRPr lang="en-US" sz="277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Лермонтов учился в Московском университетском пансионе, где получил хорошую подготовку и начал серьёзно заниматься словесностью.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он продолжил обучение в Московском университете, а затем в Школе гвардейских подпрапорщиков и кавалерийских юнкеров в Петербурге.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юности он писал стихи, поэмы и драматические сцены. Его ранние тексты отличались сильными чувствами и выразительностью.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произведениях заметны необычный герой, напряжённый внутренний конфликт и точный язык, который станет одной из черт его стиля.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 Лермонтова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детских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бывал на Кавказе ещё ребёнком и запомнил его природу, просторы и суровый характер. Эти впечатления остались с ним надолго.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вдохновения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Кавказ стал для поэта местом службы и творчества. Горы, буря, свобода и народные предания особенно ярко звучат в его произведениях.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Лермонтова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лирике часто переплетаются: личное переживание у Лермонтова почти всегда становится общим размышлением.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одиночество и свобода, а гражданские и философские мотивы поддерживают 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произведениям Лермонтова из школьной программы
</a:t>
            </a:r>
            <a:endParaRPr lang="en-US" sz="7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58107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21499"/>
            <a:ext cx="559500" cy="4973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чувство одиночества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часто ощущает себя оторванным от людей. Он как будто стоит в стороне от общества и не находит в нём близкой души.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одиночество редко бывает спокойным. Оно связано с тоской, внутренним напряжением и вопросами о смысле жизни и своём месте в мире.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одиночестве герой не сдаётся. В его мыслях постоянно звучит желание быть свободным, не подчиняться чужой воле и выбирать собственный путь.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Стихи-исповеди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«Парусе», «Тучах» и «И скучно и грустно» чувства героя выражены особенно ясно. Читатель видит не событие, а внутренний мир человека.
</a:t>
            </a:r>
            <a:endParaRPr lang="en-US" sz="9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 и тема Родины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«Бородино» Лермонтов показывает силу народа и уважение к памяти о войне 1812 года. Родина здесь связана с подвигом простых солдат.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«Родине» поэт говорит о любви к России без парадности. Ему дорога живая страна — её поля, деревни, дорога и обычные люди.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«Думе» звучит тревога за поколение, которое растратило силы впустую. Так любовь к Отчизне сочетается с честной и строгой оценкой современности.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Лермонтова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 работал в разных жанрах и возвращался к одним и тем же важным темам.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объединяет главное: Лермонтов постоянно исследует характер человека, его чувства и нравственный выбор.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Лермонтова; общеизвестные даты публикации и создания
</a:t>
            </a:r>
            <a:endParaRPr lang="en-US" sz="7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подчёркивает, что произведение обращено к живой исторической памяти и подвигу участников войны.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стихотворения «Бородино»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прошло со дня Бородинского сражения, когда Лермонтов написал стихотворение.
</a:t>
            </a:r>
            <a:endParaRPr lang="en-US" sz="22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монастыря к свободе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разлука с родиной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Мальчика Мцыри, поэтичного и одинокого, увозят из родного края. Он не помнит всё прошлое, но постоянно чувствует, что живёт не своей жизнью.
</a:t>
            </a:r>
            <a:endParaRPr lang="en-US" sz="104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монастыре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в монастырских стенах не дают ему душевного покоя. Воспоминание о воле и горах становится для героя сильнее привычной тишины и молитв.
</a:t>
            </a:r>
            <a:endParaRPr lang="en-US" sz="1140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решается на побег, чтобы хотя бы на короткое время испытать настоящую свободу. Для него это не случайный поступок, а сознательный выбор.
</a:t>
            </a:r>
            <a:endParaRPr lang="en-US" sz="1045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дней на воле становятся испытанием характера: ночь, гроза и встреча с барсом показывают силу героя, но вернуть родину он уже не успевает.
</a:t>
            </a:r>
            <a:endParaRPr lang="en-US" sz="10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роман «Герой нашего времени»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глав помогает не просто рассказать события, а постепенно раскрыть характер Печорина через разные точки зрения и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как герой своего времени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наделён умом, храбростью и наблюдательностью, но эти качества не приносят ему внутреннего покоя. Он словно опережает своё окружение, не находя для себя достойного применения.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скучно среди людей, и это чувство толкает его на поступки, которые ранят других. Печорин часто проверяет и себя, и окружающих, но редко становится счастливее.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не просто характер, а целое поколение 1830-х годов. Это люди с сильной волей и развитым умом, но без ясной цели и общественно значимого дела.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Печорин воспринимается как герой времени: он умён и интересен, но его энергия уходит в сомнения, разочарование и разрушение отношений с людьми.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«Маскарад» и мир светского общества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«Маскараде» Лермонтов показывает светский мир как пространство блеска, где улыбки часто скрывают зависть, ревность и недоверие. Ошибка Арбенина становится началом трагедии.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праздника и беды усиливает драматизм и помогает понять главную мысль: внешняя красота и маска приличия не спасают там, где правят ложь и подозрения.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Лермонтова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именно лирика составляет основу его наследия, а проза и драма занимают меньшую, но заметную часть.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был прежде всего поэтом, однако уверенно работал в нескольких жанрах и создавал произведения разной формы и масштаба.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М. Ю. Лермонтова
</a:t>
            </a:r>
            <a:endParaRPr lang="en-US" sz="9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Лермонтова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выбирает точные и яркие слова, чтобы образ сразу запоминался. Его эпитеты и сравнения делают картины природы и чувства героя особенно выразительными и живыми.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заметны контрасты, риторические вопросы и напряжённый ритм. Благодаря этому тексты звучат как внутренний разговор, в котором слышны сомнение, тревога и сила.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соединять высокую книжную речь с более простыми интонациями. От этого его произведения читаются естественно, но сохраняют особую музыкальность и эмоциональную глубину.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925" y="2009288"/>
            <a:ext cx="618600" cy="61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9825" y="2728425"/>
            <a:ext cx="629100" cy="5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0150" y="3554075"/>
            <a:ext cx="629100" cy="559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Пушкин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стало откликом на гибель Пушкина и резким обвинением общества, которое не уберегло великого поэта и не оценило его значение при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унаследовал пушкинскую ясность и точность слова, но сделал поэзию более напряжённой, философской и трагически окрашенной, отражая настроение своего поколения.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имени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Пушкина и Лермонтова часто называют главными поэтами XIX века. Их творчество образует две вершины русской литературы, которые дополняют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помогают увидеть, как быстро менялись жизненные обстоятельства и литературные достижения поэта.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короткую жизнь Лермонтов успел пройти путь от раннего таланта до автора крупных произведений, определивших его место в литературе.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хронология М. Ю. Лермонтова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Лермонтова не уменьшила силу его наследия: его герои близки школьникам, потому что сомневаются, ищут себя и не боятся трудных вопросов.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— в это время оборвалась жизнь поэта, чьи произведения и сегодня помогают говорить о свободе, чести и выборе.
</a:t>
            </a:r>
            <a:endParaRPr lang="en-US" sz="20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поэт, которого читают и сегодня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сумел соединить силу романтического чувства, глубокие размышления о человеке и яркий литературный язык. Поэтому его произведения остаются важными, понятными и интересными новым поколениям читателей.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2026-05-22T13:58:05Z</dcterms:created>
  <dcterms:modified xsi:type="dcterms:W3CDTF">2026-05-22T13:58:05Z</dcterms:modified>
</cp:coreProperties>
</file>