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двигатели: как тепло превращается в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двигатель использует энергию топлива или пара, чтобы получить движение. Это основа многих машин.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тепловые двигатели встречаются в жизни человека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 работают в транспорте и на электростанциях: от автомобилей и поездов до самолётов. Их принцип — нагревание газа или пара и последующее расширение, которое создаёт движение. Поэтому они стали ключевыми машинами техники.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тепловой двигатель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двигатель получает энергию от более горячего источника и превращает часть её в механическую работу. Остальная часть энергии обязательно передаётся более холодной среде, поэтому «бесплатной» работы не бывает.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движение, в тепловых двигателях нужны процессы нагревания и расширения газа или пара. Расширяясь, рабочее тело толкает подвижные элементы — поршень или лопатки.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тепловым двигателям относят паровую машину, бензиновый двигатель, дизельный двигатель и газовую турбину. Все они используют тепло, но отличаются устройством и тем, как именно получается работа.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части теплового двигателя
</a:t>
            </a:r>
            <a:endParaRPr lang="en-US" sz="334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тело и холодильник: получаем работу и «завершаем цикл»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тело расширяется и совершает работу: двигает поршень или лопатки турбины. Холодильник отводит лишнее тепло, чтобы двигатель мог снова повторять цикл и работать дальше без «перегрева» системы.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Нагреватель: подводим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Нагреватель передаёт тепло рабочему телу. Обычно это пар или газ, которые после нагрева легче расширяются и начинают совершать полезное движение. Благодаря нагревателю запускается рабочий процесс.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превращения тепла в механическую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двигатель получает движение из нагретого газа или пара.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века: широкое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машины стали очень распространёнными. Важную роль сыграло то, что они помогали получать движение для разных механизмов на производствах.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Котёл: нагрев воды до пара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котле вода нагревается и превращается в пар. Пар накапливается и становится источником энергии для дальнейшего «превращения» в движение.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давит на поршень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пар поступает в цилиндр и воздействует на поршень. Поршень начинает двигаться и передаёт усилие механизмам.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паровозы и пароходы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машины использовали на фабриках, в паровозах и на пароходах. Они стали заметным этапом развития техники и транспорта.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— первый массовый тепловой двигатель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внутреннего сгорания в автомобиле
</a:t>
            </a:r>
            <a:endParaRPr lang="en-US" sz="3065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двигателе внутреннего сгорания топливо сгорает прямо внутри цилиндра. Образующиеся газы быстро расширяются и толкают поршень вниз, превращая энергию топлива в движение.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поршень снова поднимается, и процессы повторяются. У четырёхтактного двигателя есть впуск, сжатие, рабочий ход и выпуск. Поэтому он широко используется в легковых автомобилях и мотоциклах.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схеме показано, что ключевые направления — транспорт и энергетика: именно там тепловая энергия даёт наиболее заметный эффект.
</a:t>
            </a:r>
            <a:endParaRPr lang="en-US" sz="111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круговая диаграмма для иллюстрации (без указания реальных долей), учебные цели.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тепловые двигатели используются чаще всего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основные области применения распределены широко, тепловые двигатели остаются важными в современной технике. Разные задачи требуют разных типов двигателей.
</a:t>
            </a:r>
            <a:endParaRPr lang="en-US" sz="9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80304" y="1584025"/>
            <a:ext cx="2273991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тепловых двигателей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тепловые двигатели подбирают под конкретные условия работы: топливо, тип применения, а также типичные плюсы и ограничения.
</a:t>
            </a:r>
            <a:pPr algn="l" indent="0" marL="0">
              <a:lnSpc>
                <a:spcPct val="15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не существует «одного лучшего» двигателя — выбор зависит от условий эксплуатации и того, что важнее: мощность, удобство или экономичность.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типов двигателей на уровне школьного курса (без привязки к конкретным численным испытаниям).
</a:t>
            </a:r>
            <a:endParaRPr lang="en-US" sz="1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КПД показывает, какая доля энергии топлива превращается в полезную работу. У тепловых двигателей потери неизбежны, поэтому КПД меньше 100%.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часть энергии всегда теряется, КПД теплового двигателя никогда не достигает этого значения.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КПД и полезной работы в термодинамике (общий принцип, без привязки к конкретной модели двигателя).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зависит не только от «типа двигателя», но и от того, насколько хорошо топливо сгорает, и сколько тепла неизбежно уходит в окружающую среду.
</a:t>
            </a:r>
            <a:endParaRPr lang="en-US" sz="104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курса физики: качественное сравнение; численные значения — индекс без привязки к конкретным экспериментальным режимам.
</a:t>
            </a:r>
            <a:endParaRPr lang="en-US" sz="79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КПД у разных двигателей различается
</a:t>
            </a:r>
            <a:endParaRPr lang="en-US" sz="288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принцип: чем меньше потерь и точнее рабочий процесс, тем выше КПД. Поэтому современные конструкции чаще оказываются эффективнее старых.
</a:t>
            </a:r>
            <a:endParaRPr lang="en-US" sz="9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675" y="1533950"/>
            <a:ext cx="13395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потери энергии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от нагретых деталей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энергии уходит на нагрев стенок цилиндра, трубопроводов и других деталей. Даже при хорошей конструкции двигатель неизбежно передаёт часть тепла в окружающую среду и радиатор.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сгорание топлива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смесь сгорает не до конца или смешивание происходит не идеально, образуются остатки топлива и продукты горения. Эта часть энергии не превращается в движение и «теряется».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внутри двигателя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Движущиеся детали контактируют друг с другом: поршень, кольца, коленчатый вал, подшипники. Трение превращает часть работы в тепловые потери, снижая полезную отдачу.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газы уходят наружу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выпуске часть ещё не отработавшего тепла уносится потоком горячих газов. Чем выше температура и потери на выходе, тем меньше энергии остаётся для полезной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топливо превращается в движение автомобиля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рабочего процесса в типичном поршневом двигателе внутреннего сгорания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 и окружающая среда
</a:t>
            </a:r>
            <a:endParaRPr lang="en-US" sz="317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сгорании топлива образуются углекислый газ, оксиды азота и частицы сажи. Эти вещества ухудшают качество воздуха и усиливают загрязнение атмосферы в городах и на трассах.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топлива требуется, тем больше вредных выбросов попадает в воздух. Поэтому экономичные и более точные по работе двигатели помогают уменьшить нагрузку на окружающую среду при той же поездке.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понимать: экономия обычно складывается из нескольких шагов сразу — от состояния двигателя до аэродинамики и точности подачи топлива.
</a:t>
            </a:r>
            <a:endParaRPr lang="en-US" sz="112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материалов и инженерной практики: показатели — качественный индекс влияния, без привязки к конкретным испытаниям.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расход топлива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«вкладам» видно, что одни меры сильнее других, но устойчивый эффект дают комплексные решения. Это объясняет, почему один совет редко решает всё.
</a:t>
            </a:r>
            <a:endParaRPr lang="en-US" sz="11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и паровые турбины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Преобразуют поток в вращение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Турбина — тепловой двигатель, где струя горячего пара или газа вращает лопатки. Благодаря этому энергия потока превращается сразу в механическое вращение вала.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 чаще используют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Турбины применяют на электростанциях и в авиации. На таких объектах важны высокая мощность установки и возможность работать в течение длительного времени при заданном режиме.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работа и высокая скорость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поршневых машин, турбины способны работать непрерывно. Это делает их удобными там, где требуется постоянная выработка энергии и быстрый отклик по нагрузке.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9861" y="1648750"/>
            <a:ext cx="3816479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сильных сторон и ограничений помогает понять, почему разные двигатели выбирают под разные задачи.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 эффективны как источник энергии в разных сферах, но их приходится «доводить до ума» работой систем охлаждения, контроля сгорания и снижением выбросов.
</a:t>
            </a:r>
            <a:endParaRPr lang="en-US" sz="974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физики и базовой инженерной логике (без привязки к конкретным моделям).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тепловых двигателей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становятся лучше современные двигатели
</a:t>
            </a:r>
            <a:endParaRPr lang="en-US" sz="2869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разработки нацелены на повышение КПД: улучшают процессы сгорания и уменьшают потери тепла. Это помогает получать больше полезной работы из той же порции топлива.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машинах всё чаще применяют более точный впрыск топлива и системы управления, которые подстраивают работу двигателя под условия дороги. Так уменьшается лишний перерасход.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Распространяются гибридные решения: часть энергии экономят за счёт электрической тяги и более разумного распределения нагрузки. В итоге расход снижается, особенно в городских поездках.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турбины и применяются более «чистые» виды топлива. Параллельно растёт внимание к фильтрации и снижению вредных выбросов, чтобы двигатель работал эффективнее и чище.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444" y="326100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 вокруг нас каждый день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Легковые автомобили и автобусы используют поршневые двигатели внутреннего сгорания, чтобы перевозить людей и поддерживать движение в разных дорожных условиях.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часто используют турбины. Они обеспечивают мощность и надёжную работу двигателя на больших скоростях и высотах.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тепловозах тепловые двигатели превращают энергию топлива в тяговую работу, позволяя перевозить грузы и пассажиров на дальние расстояния.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и техника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и паровые установки вырабатывают электричество, а также тепловая энергия применяется в промышленности и садовой технике для выполнения повседневных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становится движением — и это важно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двигатель превращает тепло в движение, но часть энергии всегда теряется. Поэтому так важны экономия топлива и контроль выбросов. Будущие технологии стремятся сделать двигатели чище и эффективнее.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2026-05-12T09:06:39Z</dcterms:created>
  <dcterms:modified xsi:type="dcterms:W3CDTF">2026-05-12T09:06:39Z</dcterms:modified>
</cp:coreProperties>
</file>