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«Одиночки» и «толпа» в литературе: конфликт личности и большинства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против большинства: один из главных конфликтов литературы.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увидеть, как литература XIX — начала XX века раскрывает нравственный выбор героя, влияние среды и цену независимой позиции в обществе.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личности и общества важна в 11 классе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Одиночка в литературе мыслит и действует по собственной логике, даже если она противоречит ожиданиям среды и принятым правилам.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нередко умён, наблюдателен и критичен, но именно это делает его чужим для окружающих и усиливает внутреннее напряжение.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одиночество связано не только с изоляцией, но и с поиском смысла: таковы Чацкий, Печорин, Базаров и Раскольников.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 одиночки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толпы показывает, как общественное мнение подменяет истину и превращает сложный нравственный вопрос в мгновенную массовую реакцию.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в художественном тексте — это коллектив, где личная ответственность слабеет, а поведение определяется настроением, подражанием и давлением большинства.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быть праздничной, но чаще становится источником осуждения, насмешки, слухов, травли и несправедливого приговора герою.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«толпа» в литературе и культуре
</a:t>
            </a:r>
            <a:endParaRPr lang="en-US" sz="3188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подчинения мнению большинства
</a:t>
            </a:r>
            <a:endParaRPr lang="en-US" sz="301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особенно значимы признание сверстников и боязнь насмешки: именно они чаще всего усиливают готовность согласиться с группой.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— страх и потребность в принятии; они делают групповое давление сильнее личной позиции.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и наблюдениям о социальном влиянии в подростковой среде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Конформизм — это внешнее согласие с мнением группы при внутреннем сомнении; человек подстраивается, чтобы не выделяться и не потерять поддержку.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Конформизм как психологическая и социальная модель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усиливается при нехватке информации, зависимости от коллектива и страхе исключения; поэтому особенно заметен в ситуациях неопределённости и давления.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конформизм проявляется в молчании перед несправедливостью, в поддержке лжи и в повторении чужих оценок без проверки.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767" y="1258598"/>
            <a:ext cx="1710236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2037" y="1258598"/>
            <a:ext cx="1710236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885" y="1258598"/>
            <a:ext cx="1710236" cy="217821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1164" y="1258598"/>
            <a:ext cx="1710236" cy="217821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герои-одиночки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79" dirty="0"/>
          </a:p>
        </p:txBody>
      </p:sp>
      <p:sp>
        <p:nvSpPr>
          <p:cNvPr id="9" name="Text 2"/>
          <p:cNvSpPr txBox="1"/>
          <p:nvPr/>
        </p:nvSpPr>
        <p:spPr>
          <a:xfrm>
            <a:off x="79944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Чацкий: голос, который не хотят слышать
</a:t>
            </a:r>
            <a:pPr algn="ctr" indent="0" marL="0">
              <a:lnSpc>
                <a:spcPct val="100000"/>
              </a:lnSpc>
              <a:buNone/>
            </a:pPr>
            <a:r>
              <a:rPr lang="en-US" sz="5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возвращается в знакомый дом с убеждением, что разум и честность могут изменить разговор. Но фамусовское общество отвечает ему насмешкой и объявляет его чужим, превращая несогласие в повод для осуждения и слухов.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271171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и Онегин: разочарование как форма отчуждения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Пушкина и Лермонтова не находят опоры ни в светской жизни, ни в близких отношениях. Их внутренняя усталость, ирония и холодная наблюдательность подчёркивают дистанцию между личностью и окружающим миром.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4671567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Базаров: спор с культурой и традицией
</a:t>
            </a:r>
            <a:pPr algn="ctr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сознательно противопоставляет себя дворянской среде и отвергает авторитеты, которые не выдерживают его критического взгляда. Его одиночество рождается из силы убеждений, но одновременно показывает трудность полного разрыва с людьми.
</a:t>
            </a:r>
            <a:endParaRPr lang="en-US" sz="863" dirty="0"/>
          </a:p>
        </p:txBody>
      </p:sp>
      <p:sp>
        <p:nvSpPr>
          <p:cNvPr id="12" name="Text 5"/>
          <p:cNvSpPr txBox="1"/>
          <p:nvPr/>
        </p:nvSpPr>
        <p:spPr>
          <a:xfrm>
            <a:off x="6600846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Раскольников: одиночество мысли, доведённое до предела
</a:t>
            </a:r>
            <a:pPr algn="ctr" indent="0" marL="0">
              <a:lnSpc>
                <a:spcPct val="100000"/>
              </a:lnSpc>
              <a:buNone/>
            </a:pPr>
            <a:r>
              <a:rPr lang="en-US" sz="5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отделяет себя от других не только поступком, но и идеей, которая оправдывает исключительность. Его внутренний разлад делает одиночество не свободой, а тяжёлым испытанием совести и самоосуждения.
</a:t>
            </a:r>
            <a:endParaRPr lang="en-US" sz="92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Одиночка и толпа: сопоставление литературных признаков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конфликт строится не только на поведении, но и на разных нравственных основаниях.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Одиночка и толпа различаются прежде всего способом мышления: один ищет истину, другая — согласие и безопасность.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литературного конфликта личности и большинства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поведение толпы в художественном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механизм группового поведения в литературных сценах осуждения, травли и массовой реакции.
</a:t>
            </a:r>
            <a:endParaRPr lang="en-US" sz="227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Созидательное одиночество помогает герою думать самостоятельно, отделять навязанное мнение от собственной правды и проверять свои убеждения в тишине.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Болезненное одиночество возникает, когда человек оказывается оторван от поддержки, не принят окружением и переживает чувство отчуждения и уязвимости.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эти состояния часто соединяются: одиночество открывает путь к самопознанию, но одновременно обостряет внутренний кризис и разобщённость с миром.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героя: испытание, выбор и внутренний ресурс
</a:t>
            </a:r>
            <a:endParaRPr lang="en-US" sz="26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как историческая сила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в эпоху переломов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 бунтов, революций и общественных кризисов масса людей становится заметной исторической силой. Она способна ускорять перемены, но легко поддаётся страху, слухам и ненависти.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в литературе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показывают толпу как безликую среду, где личность особенно уязвима. На таком фоне одиночка выглядит отчётливее и сильнее, потому что вынужден отвечать за себя один.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давления группы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среде такие последствия часто скрыты за шуткой, модой или стремлением не спорить с большинством.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давление группы уменьшает самостоятельность и усиливает страх выделиться, хотя краткое чувство принадлежности тоже заметно.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социальной психологии и литературным примерам; дата не указана.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сохраняет внутреннюю свободу, когда окружающие давят мнением или авторитетом. Нравственная сила здесь измеряется не числом сторонников, а верностью собственным убеждениям.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соглашается на неправду, даже если это грозит насмешкой или потерей поддержки. Его позиция опирается на совесть, а не на удобство.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защищает слабого и не участвует в унижении другого человека. Такая верность справедливости требует гражданской смелости и личной ответственности за поступок.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одиночка сильнее большинства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стороны коллектива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человек ощущает свою нужность и получает социальное подтверждение. Это важно, если единство строится на уважении, а не на насмешке или принуждении к одинаковости.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может дать человеку чувство опоры и безопасности. В трудной ситуации рядом оказываются люди, готовые поддержать, разделить ответственность и помочь не остаться один на один с проблемой.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объединяет усилия и делает достижимым то, что одному человеку не под силу. Команда учит согласовывать действия, слушать других и добиваться результата вместе.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становится ценным, когда помогает сохранять достоинство каждого. Тогда он не подавляет личность, а создаёт пространство сотрудничества, взаимной поддержки и ответственного выбора.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Солидарность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24053"/>
            <a:ext cx="5266500" cy="16651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и индивидуальность: плюсы и риски
</a:t>
            </a:r>
            <a:endParaRPr lang="en-US" sz="2759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модели поведения имеют сильные стороны и уязвимости.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помогает выживать и действовать вместе, а индивидуальность сохраняет свободу мысли. Оптимальный выбор зависит от ситуации и нравственной цели.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литературных и социальных наблюдений; дата не указана.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собственной 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логике нравственного выбора героя в литературе и в реальной жизни.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на сцене и в кадре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и кино массовая сцена усиливает напряжение: шум, движение и теснота делают давление толпы почти физически ощутимым, а герой кажется одиноким и беззащитным.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и сцена позволяют увидеть, как быстро коллективное мнение превращается в жестокость. Тогда толпа перестаёт быть фоном и становится самостоятельной драматической силой.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выбора: большинство или собой
</a:t>
            </a:r>
            <a:endParaRPr lang="en-US" sz="318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решение влияют не только внешние обстоятельства, но и внутренний нравственный опыт человека, его готовность отвечать за последствия.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Следование большинству чаще связано с безопасностью и признанием, а самостоятельный выбор — с принципом, убеждённостью и личным риском.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поведения в литературе и социальной психологии; дата не указана.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72750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72750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эта тема нужна школьнику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замечать буллинг, насмешки и молчаливое согласие с несправедливостью. Школьник учится видеть, как группа влияет на поведение и почему не всегда стоит подстраиваться.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конфликт личности и большинства легче разбирать поступки героев, их речь, мотивы и отношения с окружающими. Так литературный анализ становится точнее и глубже.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решение не сводится к удобству или страху. Важно понимать, где заканчивается простое согласие и начинается отказ от собственной совести.
</a:t>
            </a:r>
            <a:endParaRPr lang="en-US" sz="1277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компания, интернет и публичное мнение создают похожие ситуации. Поэтому литературная тема помогает ориентироваться не только в книгах, но и в реальном общении.
</a:t>
            </a:r>
            <a:endParaRPr lang="en-US" sz="11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свобода без утраты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убеждает: человек может быть частью сообщества и не растворяться в нём. Подлинная зрелость начинается там, где мнение большинства не подменяет личную ответственность и внутреннюю правду.
</a:t>
            </a:r>
            <a:endParaRPr lang="en-US" sz="365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2026-05-23T19:06:50Z</dcterms:created>
  <dcterms:modified xsi:type="dcterms:W3CDTF">2026-05-23T19:06:50Z</dcterms:modified>
</cp:coreProperties>
</file>