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Lektion 2: Auf welche Schule soll ich gehen?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школу после начальной ступени и учим нужную лексику.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выбор школы важен на немецком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этом уроке мы учимся говорить о себе: об оценках, интересах и планах. Это помогает сравнивать школы, объяснять свой выбор и задавать вопросы о будущем.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Hauptschule больше ориентирована на практику: здесь важны понятные задания, работа руками и ранняя подготовка к профессии.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школ в немецкой системе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Realschule сочетает теорию и практику, поэтому даёт более широкий выбор после 10 класса и хорошую общую подготовку.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Gymnasium ведёт к Abitur и дальнейшему обучению в университете; здесь больше чтения, письменных работ и самостоятельной учёбы.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Gesamtschule объединяет разные уровни обучения в одной школе и позволяет ученикам переходить между ними в зависимости от успехов.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52502"/>
            <a:ext cx="6060571" cy="224717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школьных путей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сравним основные типы школ, сроки обучения и возможные шаги после окончания.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школы ведут к разным образовательным маршрутам, но каждый из них может быть успешным.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школьной системе Германии, указанной в плане урока.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иллюстрации можно показать школьное здание, вход, учеников с рюкзаками и велосипеды у школы. Такие детали делают тему выбора школы более наглядной и близкой к реальной жизни.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сцена помогает связать слова Schule, Schüler, Lehrerin, Stundenplan и Schulweg с привычной обстановкой. Так новые слова легче запоминаются и лучше понимаются в контексте.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школьная среда в Германии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4575" y="229287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Смотрят на оценки по немецкому языку, математике и естественным наукам: они показывают, как ученик справляется с основными предметами.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84575" y="375252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наблюдают не только за оценками, но и за тем, как ребёнок читает, пишет, рассуждает и работает на уроке.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3245" y="229287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Важно, насколько ученик самостоятельный, внимательный и быстрый в работе, умеет ли он слушать, отвечать и выполнять домашние задания.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603245" y="375252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роль играют интересы: одному легче даются языки, другому — математика, третьему — практические задания и проекты.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учитывают при выборе школы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факторы выбора школы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решение о школе складывается из нескольких важных причин, а не из одного признака.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влияние оказывают оценки и самостоятельность, но интересы семьи и ученика тоже заметно меняют выбор.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факторов по материалам темы урока; дата не требуется.
</a:t>
            </a:r>
            <a:endParaRPr lang="en-US" sz="99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95" y="2115380"/>
            <a:ext cx="342803" cy="3047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2652" y="2097743"/>
            <a:ext cx="339989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9202" y="2097743"/>
            <a:ext cx="339989" cy="3399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обучение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Ученикам, которым легче учиться через действие, подходят наглядные задания, мастерские и проекты с понятным результатом.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18294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контакт с профессиями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учебе часто появляются темы, связанные с будущей работой, поэтому легче понять, какая профессия может подойти позже.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0594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правила, конкретные задачи и регулярная практика помогают тем, кому важны ясность и стабильный учебный ритм.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Hauptschule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Realschule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Realschule подходит тем, кому нужна середина между практикой и более теоретическим обучением, без слишком узкого или слишком сложного пути.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сохраняется широкий набор предметов: немецкий язык, математика, иностранные языки и естественные науки, поэтому подготовка остаётся разносторонней.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10 класса открываются разные варианты: Berufsausbildung, Fachoberschule или переход к следующему уровню обучения, если результаты хорошие.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6696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обучения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становится более сложной: больше чтения, письменных заданий и иностранных языков, поэтому важны внимание и дисциплина.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9502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Abitur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цель — успешно пройти старшие классы и сдать Abitur, который подтверждает высокий уровень подготовки.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304935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— университет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Abitur открывается путь в Hochschule или Universität, если ученик хочет продолжить академическое образование.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Gymnasium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школы: шаг за шагом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решения с учётом оценок, рекомендаций, интересов, семейного обсуждения и знакомства со школой.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родителей и учителей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смотрят не только на оценки, но и на дорогу до школы, безопасность, ежедневную нагрузку и то, сможет ли ребёнок спокойно учиться дома.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оценивают успеваемость, участие в уроках, дисциплину и самостоятельность. Их рекомендация помогает понять, какой школьный путь сейчас реалистичнее и полезнее.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Лучшее решение появляется, когда сравнивают несколько школ, их программы и условия. В немецком разговоре важны слова Empfehlung, Beratung, Meinung и Entscheidung.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успешно учиться в выбранной школе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оценок важны регулярность, умение планировать время и готовность выполнять задания без постоянного напоминания.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мотивация и самостоятельность: именно они сильнее всего поддерживают устойчивый учебный результат.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критериев выбора школы в немецкой системе; дата не требуется.
</a:t>
            </a:r>
            <a:endParaRPr lang="en-US" sz="98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у здания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входом уже слышны голоса, а у стен стоят велосипеды и рюкзаки. Ученики спешат на уроки, сверяются с расписанием и обсуждают, что сегодня будет на занятиях. Такая сцена хорошо передаёт обычный школьный день и дорогу в школу.
</a:t>
            </a:r>
            <a:endParaRPr lang="en-US" sz="941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Класс, мастерская и лаборатория
</a:t>
            </a:r>
            <a:pPr algn="l" indent="0" marL="0">
              <a:lnSpc>
                <a:spcPct val="100000"/>
              </a:lnSpc>
              <a:buNone/>
            </a:pPr>
            <a:r>
              <a:rPr lang="en-US" sz="7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классе ребята пишут и читают, в другом работают с материалами и инструментами, а в третьем проводят простые опыты. По этим деталям легко показать, как отличается школьная жизнь в зависимости от типа школы и набора предметов.
</a:t>
            </a:r>
            <a:endParaRPr lang="en-US" sz="923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 и школьный коридор
</a:t>
            </a:r>
            <a:pPr algn="l" indent="0" marL="0">
              <a:lnSpc>
                <a:spcPct val="100000"/>
              </a:lnSpc>
              <a:buNone/>
            </a:pPr>
            <a:r>
              <a:rPr lang="en-US" sz="7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ученики встречаются в коридоре, обмениваются тетрадями, обсуждают задания и идут на следующий урок. В такой повседневной обстановке особенно заметны различия между практическими проектами, теоретическими уроками и самостоятельной подготовкой.
</a:t>
            </a:r>
            <a:endParaRPr lang="en-US" sz="895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жизнь в разных типах школ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697" y="1835776"/>
            <a:ext cx="5427128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навыки развиваются в разных школах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тип школы связан с ведущими навыками, типом заданий и возможным результатом обучения.
</a:t>
            </a:r>
            <a:pPr algn="l" indent="0" marL="0">
              <a:lnSpc>
                <a:spcPct val="100000"/>
              </a:lnSpc>
              <a:buNone/>
            </a:pPr>
            <a:r>
              <a:rPr lang="en-US" sz="91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теоретическая нагрузка, тем важнее самостоятельность и чтение; практические маршруты сильнее опираются на действие и конкретные задачи.
</a:t>
            </a:r>
            <a:pPr algn="l" indent="0" marL="0">
              <a:lnSpc>
                <a:spcPct val="100000"/>
              </a:lnSpc>
              <a:buNone/>
            </a:pPr>
            <a:r>
              <a:rPr lang="en-US" sz="91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маршрутов немецкой школьной системы; дата не требуется.
</a:t>
            </a:r>
            <a:endParaRPr lang="en-US" sz="91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7565" y="2057985"/>
            <a:ext cx="381790" cy="5090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260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7610" y="2082714"/>
            <a:ext cx="517045" cy="4595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5283" y="2082714"/>
            <a:ext cx="517045" cy="4595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509937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оценка результатов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Повторная проверка знаний, рекомендации и поддерживающие курсы помогают понять, подходит ли текущая школа. Решение становится точнее после внимательного анализа реальных успехов.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2264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Перейти на другой маршрут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успеваемость меняется, школьный путь можно скорректировать. В системе есть возможность перехода, когда ученик показывает другой уровень готовности и справляется с новыми требованиями.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697610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для движения вперёд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нужны дополнительные занятия, они помогают восполнить пробелы и подготовиться к более сложной программе. Это снижает риск слишком раннего или ошибочного выбора.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85283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путь не всегда окончательный. Возможность менять направление делает обучение более гибким и позволяет учитывать развитие ребёнка в разном возрасте.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выбранный путь нужно изменить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Возможные переходы между школьными путями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условно показывает, что после начальной школы открываются разные маршруты, а не один заранее заданный путь.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допускает движение вверх и смену маршрута; Gesamtschule особенно подчёркивает гибкость переходов между уровнями.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переходов в немецкой школьной системе; дата не требуется.
</a:t>
            </a:r>
            <a:endParaRPr lang="en-US" sz="93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осознанного выбора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910151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ученик хорошо читает, уверенно пишет, любит сложные тексты и сам планирует время, ему чаще подходит Gymnasium с более долгой и требовательной учёбой.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088428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ребёнку легче даются практические задания, проекты и совместная работа, более комфортным может стать Realschule или Hauptschule, где важны конкретные действия.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7052854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объяснения выбора полезны модели: Ich bin gut in..., Ich interessiere mich für..., Mir fällt ... leicht, Ich möchte später.... Они помогают говорить коротко и по делу.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95" y="2025492"/>
            <a:ext cx="342803" cy="274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1157" y="2010257"/>
            <a:ext cx="342803" cy="3047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0274" y="1992620"/>
            <a:ext cx="297490" cy="33998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4078" y="2025492"/>
            <a:ext cx="342803" cy="27424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Выбирать школу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die Schule wählen помогает назвать сам процесс выбора. Она часто используется вместе с вопросами о планах, оценках и подходящем школьном маршруте.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и рекомендация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gute Noten haben и die Empfehlung bekommen важны, когда нужно объяснить, почему одна школа подходит больше другой и на чём основан совет учителя.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 и 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sich für etwas interessieren и praktische Fächer помогают рассказать о склонностях ученика. Так легче связать любимые предметы с будущим школьным путём.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 диалога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Welche Schule passt zu mir? Warum möchte ich diese Schule besuchen? Welche Fächer sind für mich wichtig? Эти вопросы помогают построить короткий аргументированный ответ.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и фразы для разговора о выборе школы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школы начинается с понимания себя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Успешный выбор зависит от оценок, интересов, советов взрослых и собственных целей. Когда ученик умеет сравнивать варианты и говорить о себе по-немецки, решение становится осознанным.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2026-05-25T02:23:17Z</dcterms:created>
  <dcterms:modified xsi:type="dcterms:W3CDTF">2026-05-25T02:23:17Z</dcterms:modified>
</cp:coreProperties>
</file>