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Заповедники: где природа живёт спокойно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природе жить в тишине и безопасности?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появились заповедники
</a:t>
            </a:r>
            <a:endParaRPr lang="en-US" sz="376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создают, чтобы защитить животных, растения и их дома от опасностей человека. Так сохраняют редкие виды и целые природные уголки. В России первый заповедник — Баргузинский, он открыт в 1916 году на Байкале.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заповедник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— это территория, где природу берегут особенно внимательно. Здесь действуют строгие правила: нельзя охотиться, ломать ветки, рвать редкие растения и оставлять после себя мусор.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охрана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место нужно, чтобы леса, реки, озёра и животные жили почти без вмешательства человека. Так у природы остаётся свой привычный ритм, а у редких видов — шанс сохранить жизнь.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природы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заповедниках защищают тех, кому труднее всего выжить рядом с людьми. Когда среда остаётся спокойной и чистой, редкие животные и растения чувствуют себя увереннее и могут размножаться.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редким видам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заповедника — сохранить всё как можно ближе к естественному виду. Поэтому здесь важно не мешать, не шуметь и относиться к каждому дереву, цветку и зверю с уважением.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без суеты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8293" y="1572874"/>
            <a:ext cx="2715214" cy="321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заповедник отличается от парка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34625"/>
            <a:ext cx="2349600" cy="10077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заповеднике правила жёстче всего: человек может находиться только в разрешённых местах и по особому порядку. Это нужно, чтобы не тревожить природу лишний раз.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728751"/>
            <a:ext cx="2349600" cy="3219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строгая охрана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23850" y="3950600"/>
            <a:ext cx="49794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чаще помогает и природе, и отдыху людей, а заповедник прежде всего сохраняет живой мир почти без изменений. Это как «тихий режим» для леса, зверей и птиц.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3850" y="3544725"/>
            <a:ext cx="4979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цели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97350" y="2134625"/>
            <a:ext cx="23496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национальном парке обычно больше троп для прогулок, экскурсий и отдыха. Там людей ждут маршруты, а в заповеднике главное — охрана и тишина.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397350" y="1728751"/>
            <a:ext cx="23496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свободы в парке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929125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8850" y="1929125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1750" y="1929125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06975"/>
            <a:ext cx="452400" cy="452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72325" y="3506975"/>
            <a:ext cx="452400" cy="452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защищают заповедники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359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лесных заповедниках бурому медведю важно иметь спокойные места для жизни, поиска пищи и воспитания медвежат. Когда рядом меньше шума, зверю легче чувствовать себя в безопасности.
</a:t>
            </a:r>
            <a:endParaRPr lang="en-US" sz="923" dirty="0"/>
          </a:p>
        </p:txBody>
      </p:sp>
      <p:sp>
        <p:nvSpPr>
          <p:cNvPr id="16" name="Text 3"/>
          <p:cNvSpPr txBox="1"/>
          <p:nvPr/>
        </p:nvSpPr>
        <p:spPr>
          <a:xfrm>
            <a:off x="10772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Бурый медведь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34088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Зубр — крупное и редкое животное, которому нужны просторные леса и тихие участки природы. Заповедники помогают ему не исчезнуть и сохраняют места, где он может жить свободно.
</a:t>
            </a:r>
            <a:endParaRPr lang="en-US" sz="959" dirty="0"/>
          </a:p>
        </p:txBody>
      </p:sp>
      <p:sp>
        <p:nvSpPr>
          <p:cNvPr id="18" name="Text 5"/>
          <p:cNvSpPr txBox="1"/>
          <p:nvPr/>
        </p:nvSpPr>
        <p:spPr>
          <a:xfrm>
            <a:off x="39501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Зубр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62817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Чёрный аист и журавль-красавка особенно чувствительны к беспокойству. Для них важны чистые болота, луга и берега водоёмов, где можно строить гнёзда и выводить птенцов.
</a:t>
            </a:r>
            <a:endParaRPr lang="en-US" sz="946" dirty="0"/>
          </a:p>
        </p:txBody>
      </p:sp>
      <p:sp>
        <p:nvSpPr>
          <p:cNvPr id="20" name="Text 7"/>
          <p:cNvSpPr txBox="1"/>
          <p:nvPr/>
        </p:nvSpPr>
        <p:spPr>
          <a:xfrm>
            <a:off x="68230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4845100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берегут не только зверей, но и их окружение: тайгу, болота, степи, тундру и горы. Без такого дома редким видам было бы гораздо труднее выжить.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5386350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место обитания
</a:t>
            </a:r>
            <a:endParaRPr lang="en-US" sz="1400" dirty="0"/>
          </a:p>
        </p:txBody>
      </p:sp>
      <p:sp>
        <p:nvSpPr>
          <p:cNvPr id="23" name="Text 10"/>
          <p:cNvSpPr txBox="1"/>
          <p:nvPr/>
        </p:nvSpPr>
        <p:spPr>
          <a:xfrm>
            <a:off x="1972325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медведь, снежный барс и другие редкие животные живут там, где природа суровая и красивая. Заповедники охраняют их дома: тундру, горы, степи и берега озёр.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2513575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жители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в заповеднике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56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считают птиц, изучают воду, почву, погоду и следят за состоянием леса. Потом они делают выводы, которые помогают лучше защищать природу и редкие виды.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5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сотрудники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61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пожарные готовы быстро прийти на помощь, если в лесу появляется огонь. Их работа особенно важна, ведь пожар может испортить большой участок заповедной природы.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360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пожарные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56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Инспекторы следят за порядком на территории заповедника. Они проверяют, чтобы никто не нарушал правила, не разводил огонь где нельзя и не вредил растениям, животным и их домам.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255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Инспекторы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361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 наблюдают за животными и растениями, отмечают их поведение и изменения в природе. Их записи помогают понять, как живёт заповедник в разные сезоны и годы.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60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помогает заповеднику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простые правила помогают природе оставаться спокойной.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 под охраной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Зубр выглядит мощным, но ему нужны спокойные леса и много пространства. В заповеднике он может ходить своей дорогой, искать траву и не бояться лишнего шума. Именно так редкий вид получает шанс жить дальше.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Зубр в лесной тишине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Дальневосточный леопард — очень осторожный хищник. Ему нужны густые леса, укромные места и тишина, чтобы незаметно охотиться и растить потомство. Когда территория под охраной, у него больше шансов сохранить свой дом.
</a:t>
            </a:r>
            <a:endParaRPr lang="en-US" sz="1099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Дальневосточный леопард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Чёрный аист и журавль-красавка выбирают спокойные места у воды и на открытых лугах. Они не любят суеты, поэтому заповедник становится для них настоящим убежищем. Там птицы могут строить гнёзда и выводить птенцов.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Чёрный аист и журавль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всё трогать и брать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заповеднике даже маленький цветок, шишка или пёрышко — часть общего дома природы. Если их уносить с собой, природе становится труднее жить и восстанавливаться.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мелочь важна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512825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Мох, лишайники и молодые растения очень легко повредить. Один неверный шаг может оставить след там, где природа растёт медленно и осторожно, почти как на цыпочках.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12825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Хрупкий лесной ковёр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4667850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Найденное гнездо или след зверя лучше оставить в покое. Если их трогать, птица или животное могут испугаться и покинуть своё укрытие.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67850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тревожить гнёзда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6822875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берёт по чуть-чуть, в итоге природе не хватает своих собственных сокровищ. Поэтому лучше любоваться, фотографировать глазами и ничего не уносить.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6822875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Природе нужен запас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6927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состоят правила заповедника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681899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Тропа уже проложена так, чтобы не мешать растениям и животным. Если сходить в сторону, можно повредить мох, молодые ростки или спрятанное гнездо.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74050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Идти только по тропе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370555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голоса пугают зверей и птиц, а им в заповеднике нужна спокойная жизнь. Тихий шаг и спокойный разговор помогают не тревожить обитателей.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162706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тишину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059212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вкусное угощение может навредить диким зверям. Они должны сами искать пищу, а не привыкать к людям и их еде.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2851362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кормить животных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436524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Пакеты, бутылки и бумага не должны оставаться в лесу. Чистая тропа помогает сохранить воду, почву и настроение природы, а заодно и хорошее настроение у людей.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228675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Уносить мусор с собой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494225" y="3747868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может стать опасным для леса, если за ним не следить. Поэтому огонь разрешают только там, где это безопасно и нужно по правилам.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884750" y="3540019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разводить огонь без разрешения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12720"/>
            <a:ext cx="4344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500" y="3239995"/>
            <a:ext cx="43440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12720"/>
            <a:ext cx="4344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000" y="3283435"/>
            <a:ext cx="434400" cy="3475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наука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круглый год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долго и внимательно следят за природой в заповеднике. Они сравнивают, как меняются деревья, вода, снег и лёд в разные сезоны, и замечают даже небольшие перемены.
</a:t>
            </a:r>
            <a:endParaRPr lang="en-US" sz="1119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растений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 изучают, где растут мхи, лишайники, кустарники и деревья, как они выглядят и как быстро растут. Это помогает понять, какие места особенно важны для природы.
</a:t>
            </a:r>
            <a:endParaRPr lang="en-US" sz="1141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птиц и зверей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наблюдений можно узнать, сколько птиц прилетело весной, где появились следы зверей и какие животные стали встречаться чаще. Такие подсчёты помогают беречь редкие виды.
</a:t>
            </a:r>
            <a:endParaRPr lang="en-US" sz="1119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времена года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о погоде показывают, когда тает снег, идут дожди и наступает холод. Благодаря этим данным учёные видят, как природа меняется в течение года и от чего она зависит.
</a:t>
            </a:r>
            <a:endParaRPr lang="en-US" sz="111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8293" y="1572874"/>
            <a:ext cx="2715214" cy="321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заповедники России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34625"/>
            <a:ext cx="2349600" cy="10077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расположен у Байкала и известен своей тайгой, горными склонами и берегами озера. Здесь особенно бережно охраняют природу, чтобы редкие животные и растения чувствовали себя спокойно.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728751"/>
            <a:ext cx="2349600" cy="3219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Баргузинский заповедник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23850" y="3950600"/>
            <a:ext cx="49794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северном заповеднике охраняют белых медведей и другие виды арктической природы. Там царят холод, снег и тишина, а людям нужно особенно осторожно относиться к хрупкой среде.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3850" y="3544725"/>
            <a:ext cx="4979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Врангеля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97350" y="2134625"/>
            <a:ext cx="23496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заповедник на Камчатке знаменит вулканами и Долиной гейзеров. Природа там очень необычная: рядом соседствуют горячие источники, суровый ветер и богатый мир животных.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397350" y="1728751"/>
            <a:ext cx="23496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Кроноцкий заповедник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заповедники важны для всей страны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56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вокруг заповедника природа пострадала, именно охраняемая территория может помочь ей восстановиться. Оттуда приходят семена, насекомые, птицы и другие живые помощники.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5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соседним территориям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61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Сохраняя природу сегодня, люди заботятся о завтрашнем дне. Заповедники напоминают, что лес, вода и животные нужны не на время, а надолго.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360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будущем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56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помогают сохранять реки, озёра, леса и почву в хорошем состоянии. Когда природа здорова, рядом становится легче дышать и жить не только животным, но и людям.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255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 воздух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361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остаются безопасные места, где животные выводят детёнышей, а редкие растения могут расти без лишних помех. Это особенно важно, когда таким видам трудно выжить в других местах.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60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редких видов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угрожает заповеднику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Опасности, из-за которых природе нужна особая защита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792023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6925" y="1787223"/>
            <a:ext cx="2887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69175" y="3489000"/>
            <a:ext cx="404250" cy="46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 маленьких гостей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Идти нужно там, где разрешено. Тогда не пострадают мхи, маленькие растения и гнёзда, спрятанные в траве. Природа любит аккуратные шаги и не любит топотушки.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по тропе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заповеднике лучше говорить спокойно и негромко. Шум пугает птиц и зверей, а тишина помогает им заниматься своими важными делами: искать еду, отдыхать и растить детёнышей.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голос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Цветы, ветки, шишки и гнёзда лучше оставить на месте. Даже если очень хочется взять красивый листик, природе он нужнее, чем карману юного коллекционера.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Ничего не трогать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Любую бумажку, бутылочку или фантик нужно забрать обратно. Тогда лес останется чистым, ручьи — прозрачными, а звери не встретят неприятных сюрпризов вместо тропинки.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уносить с собой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заповеднике по сезонам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появляются первые цветы, тает снег и слышны голоса птиц. Природа просыпается, а у зверей и птенцов начинается очень хлопотливое время.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304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лес становится густым, зелёным и шумным от жизни. В это время особенно хорошо видно, как много в заповеднике света, травы и насекомых.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51304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6682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желтеют, краснеют и тихо опадают. Заповедник становится нарядным, будто примерил праздничный костюм, а животные готовятся к холодам.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82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823193" y="1838425"/>
            <a:ext cx="196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всё покрывается снегом, и на белом фоне хорошо заметны следы животных. Тихий лес словно превращается в большую снежную страницу природы.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23193" y="1369020"/>
            <a:ext cx="196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взрослые узнают, что заповедник — это дом для природы, а не место для шума и беспорядка.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наблюдений становится ясно, что леса, вода и животные нуждаются в тишине, чистоте и уважении.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беречь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человек чаще не мусорит, осторожнее ведёт себя на прогулке и замечает красоту вокруг себя.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заповедники учат беречь природу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на разрешённой экскурсии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тропе можно заметить следы лап на земле или снегу. Иногда сам зверь прячется, но его следы всё равно рассказывают, кто здесь проходил.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животных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внимательно, можно увидеть гнёзда птиц, спрятанные в ветках или траве. Их нужно только разглядывать глазами, чтобы не потревожить жильцов.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Птичьи гнёзда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маршруте встречаются могучие деревья, мягкие мхи и лишайники. Они выглядят скромно, но очень важны для леса и умеют жить долго-долго.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деревья и мхи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экскурсия проходит рядом с прозрачными ручьями. Вода там тихо бежит между камнями, и кажется, будто природа шепчет свои секреты.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ручьи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как тихий дом для природы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23850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заповеднике деревья, ручьи, птицы и звери живут рядом, но у каждого есть своё место. Это похоже на большой дом, где все знают свои комнаты.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3850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свой уголок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3409213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идёт осторожно и не шумит, животные чувствуют себя безопаснее. Тогда они могут кормиться, отдыхать и растить детёнышей без лишней тревоги.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409213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помех — больше покоя
</a:t>
            </a:r>
            <a:endParaRPr lang="en-US" sz="1800" dirty="0"/>
          </a:p>
        </p:txBody>
      </p:sp>
      <p:sp>
        <p:nvSpPr>
          <p:cNvPr id="12" name="Text 6"/>
          <p:cNvSpPr txBox="1"/>
          <p:nvPr/>
        </p:nvSpPr>
        <p:spPr>
          <a:xfrm>
            <a:off x="6270538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помогает лесу, воде и обитателям жить так, как им нужно. Здесь природа не спешит и не суетится — она просто делает своё важное дело.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270538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живёт своим ритмом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нужны всем нам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защищают редких животных и растения, сохраняют леса, воду и почву, а ещё учат людей быть внимательнее к миру вокруг. Это настоящие острова тишины, заботы и жизни.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2026-05-26T04:26:01Z</dcterms:created>
  <dcterms:modified xsi:type="dcterms:W3CDTF">2026-05-26T04:26:01Z</dcterms:modified>
</cp:coreProperties>
</file>