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раннее Средневековье: от распада Рима к новым государствам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античного мира к средневековой Европе
</a:t>
            </a:r>
            <a:endParaRPr lang="en-US" sz="277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83" y="1074325"/>
            <a:ext cx="4430034" cy="347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раннее Средневековье стало поворотным этапом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V–X веках Европа перестроилась после распада Римской империи: возникли новые королевства, изменилась власть, усилилась роль церкви и утвердился аграрный уклад.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625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империи в новом историческом мире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связи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дорожная сеть не исчезла после падения империи: по ней продолжали двигаться люди, войска и товары. Это поддерживало связи между регионами и облегчало управление.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города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римского права, городских структур и епископских центров уцелела, но стала менее универсальной. Власть все чаще опиралась не на государство, а на землю и личные связи.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сохранял значение в церкви, школе и документах. Он связывал образованных людей разных земель, хотя в повседневной жизни все шире использовались местные говоры.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богатства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сократилась, а богатство стало теснее связано с владением землей и военной силой. В раннесредневековом обществе решающее значение приобрели зависимость, защита и контроль над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народов и изменение политической карты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давление гуннов запустило цепь миграций и политических изменений в Европе IV–V веков.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королевства на территории бывшего Запада
</a:t>
            </a:r>
            <a:endParaRPr lang="en-US" sz="2709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и Испания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закрепились на Пиренейском полуострове и создали там устойчивое королевство. Их власть опиралась на военную силу, но постепенно заимствовала римские способы управления и христианские нормы.
</a:t>
            </a:r>
            <a:endParaRPr lang="en-US" sz="1229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и Италия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утвердились в Италии, сохранив многие элементы римской администрации и городской жизни. Это помогало управлять населением, привыкшим к прежним имперским порядкам и правовым традициям.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и Британия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Британии англосаксонские королевства сформировались на месте римского владычества. Здесь власть строилась вокруг местных правителей и дружин, а христианизация стала важным фактором объединения.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и Галлия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заняли значительную часть Галлии и сумели объединить разные группы населения. Их правители особенно успешно использовали союз с церковью, письменность и римский управленческий опыт.
</a:t>
            </a:r>
            <a:endParaRPr lang="en-US" sz="12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и становление власти Каролингов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732 год — Пуатье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Карле Мартелле франки остановили арабское продвижение в битве при Пуатье. Это повысило авторитет правящей верхушки и военной знати.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год — Карл Великий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был коронован императором. Его держава стала крупнейшим государством Западной Европы раннего Средневековья и образцом сильной монархической власти.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496 года — Хлодвиг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объединил франков и принял католическое христианство, что укрепило его власть и сблизило франкских правителей с римской церковью.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7523" y="1762825"/>
            <a:ext cx="3779553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раннесредневековых держав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 каких ресурсах и институтах держались разные государства раннего Средневековья.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Устойчивее оказывались государства, где сильная власть сочеталась с управлением и идеологической опорой.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Европы V–X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латинскую письменность и представление о едином христианском мире. Через богослужение, книги и образование она связывала разные земли общим культурным языком.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в политике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нередко становились влиятельными фигурами в городах и при дворах правителей. Их авторитет был основан не только на вере, но и на знании, богатстве и связях.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монастырей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переписывали книги, обучали духовенство, хранили хозяйственные навыки и помогали нуждающимся. Они стали местами, где античное наследие не просто сохранялось, а приспосабливалось к новой эпохе.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папства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ослабления старой римской государственной системы авторитет папства в Западной Европе возрастал. Это усиливало единство верующих и придавало церкви самостоятельный политический вес.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церковь как объединяющая сила Европы
</a:t>
            </a:r>
            <a:endParaRPr lang="en-US" sz="2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уменьшились по сравнению с античностью, а повседневная жизнь большинства людей зависела от урожая, климата и местных хозяйственных возможностей.
</a:t>
            </a:r>
            <a:endParaRPr lang="en-US" sz="100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хозяйства раннего Средневековья по материалам темы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раннего Средневековья: преобладание сельского хозяйства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уклад делал землю главным источником богатства и усиливал зависимость общества от природных условий.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175" y="14260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119" y="3284875"/>
            <a:ext cx="234413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отношения и система вассалитета
</a:t>
            </a:r>
            <a:endParaRPr lang="en-US" sz="281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за землю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предоставлялась не просто как имущество, а как вознаграждение за службу, прежде всего военную. Такой обмен связывал владельца и получателя личными обязательствами.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 и вассал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строились вокруг личной верности: сеньор давал защиту и содержание, а вассал обещал помощь и поддержку. Это создавало цепь зависимостей внутри общества.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как основа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становился материальной базой власти и статуса. Чем больше земельных владений контролировал человек, тем сильнее были его положение, влияние и способность собирать вооруженных людей.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власть опиралась на личные связи, местные феодалы усиливались быстрее, чем единые королевские структуры. Политический порядок становился более дробным и менее управляемым из центра.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крестьянской Европы
</a:t>
            </a:r>
            <a:endParaRPr lang="en-US" sz="304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привязанный к полю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крестьянина начиналось с работы на земле и не зависело от календаря праздников. Пахота, посев, уход за скотом и сбор урожая определяли весь ритм жизни деревни. Простые орудия и ручной труд делали каждый сезон испытанием на выносливость.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 собственного хозяйства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рациона составляли хлеб, каши, овощи, молоко и продукты, которые семья могла произвести сама. Запасы зависели от погоды и урожая, поэтому неурожай сразу означал нехватку еды. В таких условиях особенно ценились общинная взаимопомощь и умение экономно расходовать припасы.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мир людей и обязанностей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дома, поля вокруг поселения и общие работы создавали замкнутый крестьянский мир. Жители были связаны с общиной и поместьем, а их жизнь определяли повинности, зависимость от землевладельца и постоянная необходимость защищать результаты своего труда.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Каролингское возрождение и культурный подъем VIII–IX веков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Карла Великого собираются ученые и переписчики. Начинается поддержка школ при монастырях и при дворе, где духовенство и знать получают более систематическое образование.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VIII века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огромным государством требуется более ясная и единообразная запись текстов. В монастырях и канцеляриях закрепляются нормы письма, удобные для чтения и копирования.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Упорядочение латинской письменности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новый, более четкий почерк, который облегчает переписывание книг и сохранение текстов. Он повышает качество документов и помогает передавать знания между центрами образования.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Каролингский минускул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подъем не устранил политических проблем, но сохранил античные тексты, укрепил грамотность и подготовил интеллектуальную основу для последующего развития европейской культуры.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Европы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Европы: основные пути распространения веры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миссия, власть и церковная сеть последовательно включали новые земли в латинскую христианскую культуру.
</a:t>
            </a:r>
            <a:endParaRPr lang="en-US" sz="303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нападений различались по способу передвижения и географии, но все они заставляли европейские общества перестраивать оборону и систему власти.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историческое сравнение по описаниям набегов IX–X веков; точные количественные данные не приводятся.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IX–X веков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были открытые побережья и пограничные зоны: давление шло одновременно с моря, по рекам и через сухопутные рубежи.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и военная перестройка европейского общества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угроза нападений ускорила строительство замков, крепостей и защищённых селений. Население всё чаще искало убежище рядом с местным властителем, который мог организовать оборону и собрать людей в короткий срок.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роли конницы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быстрых набегов особое значение получила тяжёлая вооружённая конница. Она была дороже пешего ополчения, поэтому усиливала положение военной знати и тех, кто мог содержать вооружённого всадника.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правители не всегда могли быстро реагировать на опасность, поэтому реальные рычаги защиты переходили к местным землевладельцам. Это усиливало территориальную раздробленность и личную зависимость людей.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давлением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опасность стала постоянным фактором повседневности и изменила поведение общин. Люди стремились к покровительству сильного сеньора, а безопасность всё чаще обменивалась на службы и повинности.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0760"/>
            <a:ext cx="3856200" cy="2126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Европы по-разному сохраняли политическое влияние, религиозный авторитет и культурную преемственность.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было распределено между несколькими центрами: ни один город не монополизировал власть, но каждый влиял на политику, веру или образование.
</a:t>
            </a:r>
            <a:endParaRPr lang="en-US" sz="1151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обобщающая таблица по центрам власти и культуры V–X веков.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власти и культуры Европы в V–X веках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как продолжение Римской империи на Востоке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государственность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империя удержала развитую администрацию, денежное обращение и традицию императорской власти. Благодаря этому она пережила кризисы, которые разрушили западную часть римского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как 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соединяла политическое управление, торговлю и культуру. Её положение между Европой и Азией делало город ключевым узлом обмена и влияния в Восточном Средиземноморье.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 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западноевропейских правителей Византия оставалась примером устойчивого государства и хранителем античного наследия. Через неё Европа продолжала получать римские традиции управления и 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племенных союзов к раннефеодальным государствам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 веку власть королей стала более устойчивой, но опиралась не на единый аппарат, а на личные связи, поддержку знати и признание церковной иерархии.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Вассальные связи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службы и покровительства связывали сеньоров и вассалов в цепь взаимных обязательств. Эта система обеспечивала защиту, но одновременно усиливала политическую раздробленность.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знать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землевладельцы превратились в главных носителей силы на местах. Их влияние строилось на владении землёй, возможности содержать воинов и контролировать население округа.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иерархия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духовное единство и помогала легитимировать власть правителей. Её епископы и монастыри становились важными центрами управления, образования и общественного 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развивались одновременно и усиливали друг друга: хозяйственные сдвиги, войны и религиозная интеграция меняли общество не по отдельности, а вместе.
</a:t>
            </a:r>
            <a:endParaRPr lang="en-US" sz="99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основных процессов V–X веков по курсу истории Средневековья.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V–X веков в единой схеме
</a:t>
            </a:r>
            <a:endParaRPr lang="en-US" sz="288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средневековая Европа сформировалась как результат длительного перехода, где античное наследие сочеталось с новыми политическими и социальными структурами.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раннее Средневековье стало началом новой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V–X веках Европа утратила единство Римской империи, но приобрела новые государства, церковные центры и феодальный порядок. Именно тогда сложились основы средневековой европейской цивилизации.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2026-06-02T09:05:04Z</dcterms:created>
  <dcterms:modified xsi:type="dcterms:W3CDTF">2026-06-02T09:05:04Z</dcterms:modified>
</cp:coreProperties>
</file>