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Михайлович Достоевский: писатель, который изменил русскую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Романист совести, свободы и нравственного выбора, открывший новые глубины человеческой души.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его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жил в эпоху цензуры, реформ и общественных споров о будущем России. Эти перемены, как и бедность, неравенство и внутренние кризисы людей, стали основой его реалистических романов.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родился 11 ноября 1821 года в Москве. Его отец служил врачом в Мариинской больнице для бедных, поэтому будущий писатель с ранних лет видел страдания и нужду.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жила скромно, а атмосфера больницы помогла Достоевскому рано заметить, как по-разному люди переносят боль, страх и унижение. Эти наблюдения позже вошли в его прозу.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писателя, Мария Фёдоровна, была глубоко религиозной. От неё Достоевский унаследовал интерес к вере, милосердию и нравственному поиску, который стал важной частью его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Ф. М. Достоевского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линии видны и резкие повороты судьбы, и творческие вершины, тесно связанные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Достоевского показывает: личные испытания напрямую влияли на темы и силу его романов.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Ф. М. Достоевского; даты по общепринятой хронологии жизни и творчества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— это не просто место действия, а город, который давит на человека. Узкие комнаты, лестницы и переулки усиливают чувство тревоги и одиночества.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романах рядом существуют богатые дома и бедные кварталы. Такой контраст помогает увидеть несправедливость времени и объясняет, почему герои часто живут в напряжении.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и произведениях Достоевского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каторга и возвращение к литературе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 — инсценированный расстрел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на каторгу ему объявили смертный приговор, а затем заменили его ссылкой. Этот опыт стал для писателя потрясением.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 — арест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Достоевского арестовали за участие в кружке петрашевцев, где обсуждали общественные и политические идеи.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каторги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к литературе, Достоевский сделал пережитое основой своих книг о сострадании, раскаянии и внутреннем обновлении.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1850–1854 — Омская крепость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года каторги в Омске укрепили его интерес к теме человеческого страдания, вины и духовной стойкости.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 каждым новым романом Достоевский всё глубже раскрывал внутренний мир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объединяет интерес к нравственному выбору, но каждая по-новому показывает человека в трудной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Ф. М. Достоевского и литературной хронологии XIX века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психологический роман у Достоевского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постоянно выбирают между добром и злом, гордостью и раскаянием. Их решения не бывают простыми, а ошибка сразу меняет всю жизнь и отношения с другими людьми.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важнее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поступок часто рождается из сомнения, страха или напряжённой мысли. Поэтому читатель следит не только за сюжетом, но и за тем, как герой сам себя убеждает.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и 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человек наблюдает за собой, спорит с собой и иногда не доверяет даже собственным чувствам. Это делает романы очень напряжёнными и живыми.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Достоевского важно, что душевная боль может привести не только к падению, но и к очищению. Его герои нередко находят выход через милосердие и принятие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романах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героя: от внутреннего вопроса до нравственного итога.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Родион Раскольников решает проверить опасную теорию о том, что сильный человек может переступить через закон ради великой цели. Преступление приносит ему не победу, а страх и мучительную вину.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показывает путь милосердия, а Порфирий Петрович помогает раскрыть нравственный смысл романа. Петербург усиливает напряжение: теснота, духота и бедность будто давят на героя.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и идея «права сильного»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Достоевского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соединяют романы в единую картину и помогают понять, почему герои Достоевского так часто спорят с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писателя сосредоточены на нравственном выборе и внутреннем кризисе, а не только на внешнем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романов Ф. М. Достоевского: «Преступление и наказание», «Идиот», «Бесы», «Братья Карамазовы».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нередко жил в постоянной нехватке денег: ему приходилось быстро писать, чтобы успевать к срокам и получать гонорары для семьи и долгов.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издателями была напряжённой: он одновременно редактировал тексты, обсуждал условия публикации и старался не потерять право на собственные произведения.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1867 году рядом с ним появилась Анна Григорьевна Сниткина. Она помогала с перепиской, рукописями и организацией работы, облегчая его ежедневный труд.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испытания не ослабили, а, наоборот, углубили его прозу: в ней особенно заметны тревога, чувство риска и внимание к человеческой боли.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долги и личные трудности писателя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семья часто становится местом, где любовь соседствует с обидой, тайнами и борьбой за внимание. Поэтому даже близкие люди нередко не понимают друг друга.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пытаются заслужить признание, скрывают важную правду или говорят резкие слова, после которых отношения уже трудно восстановить. Так возникает сильное внутреннее напряжение.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семейных связей у писателя часто ведёт к нравственному кризису: человек теряет опору, остро чувствует вину и вынужден заново искать смысл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источник конфликта в романах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Достоевский известен во всём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читают не только как классику, но и как тексты, которые помогают обсуждать сложные вопросы жизни и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влияние Достоевского объясняется тем, что его романы остаются понятными людям разных стран и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рецепции произведений Ф. М. Достоевского; точные количественные данные не приводятся.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на бумаге: город как персонаж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показывают у Достоевского узкие улицы, тёмные дворы и низкие комнаты, где человеку трудно дышать и думать спокойно. Такие иллюстрации помогают увидеть, как сам город давит на героев и усиливает их тревогу.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напряжённого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особенно заметны диалоги Достоевского: паузы, резкие реплики и смена настроений. Актёры передают не только слова, но и внутреннюю борьбу персонажей, поэтому зритель буквально следит за движением мысли.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Кадр, в котором решается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на телевидении режиссёры часто выбирают крупные планы лиц и тёмные интерьеры. Так лучше видно, как у героев меняется взгляд, а обычная комната превращается в место нравственного выбора.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Иллюстрации, театр и кино по произведениям Достоевского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Достоевского на литературу и мысль XX века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показал, что свобода всегда связана с ответственностью. Эта мысль стала особенно важной для философии и литературы последующих эпох.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XX века увидели, что важнее не только событие, но и то, как человек переживает страх, сомнение и собственные решения внутри себя.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типы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сложные диалоги и столкновение идей помогли развитию романа, где герои спорят не только друг с другом, но и с собственными убеждениями.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авторов и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писатели и мыслители обращались к Достоевскому, потому что в его книгах человек показан противоречивым, уязвимым и при этом способным 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понять, что у Достоевского главное действие часто происходит внутри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герои у Достоевского проходят похожий путь: внутренняя борьба приводит их к кризису, выбору и изменению мировоззрения.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романов Ф. М. Достоевского «Преступление и наказание», «Идиот», «Братья Карамазовы».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и их внутренние конфликты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Достоевского к признанию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жизни и творчества Ф. М. Достоевского по биографическим и литературным данным.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Достоевского читают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помогают говорить о выборе, ответственности и последствиях поступков, поэтому школьникам легко обсуждать их на примерах знакомых жизненных ситуаций.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много тем, которые не устаревают: одиночество, бедность, семейные ссоры, давление со стороны других людей и поиск поддержки в трудный момент.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ошибаются, спорят и сомневаются, а значит, выглядят живыми и понятными. Читатель видит в них не далёких книжных персонажей, а людей с проблемами.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учат внимательно смотреть на человека и понимать, что за внешним поступком часто скрывается сложный внутренний мир.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Ф. М.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оставил книги, которые учат думать о совести, свободе и ответственности. Его романы и сегодня помогают лучше понимать человека, его страхи, надежды и нравственный выбор.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2026-05-23T01:19:01Z</dcterms:created>
  <dcterms:modified xsi:type="dcterms:W3CDTF">2026-05-23T01:19:01Z</dcterms:modified>
</cp:coreProperties>
</file>