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Земли: зелёная основа жизни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 Земли, которые везде умеют жить и удивлять.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 нужны всем живым существам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очень давно живут на Земле и сами создают себе пищу из воды, света и углекислого газа. Они дают начало многим пищевым цепям и помогают людям, животным и птицам жить рядом с уютной зелёной планетой.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растение
</a:t>
            </a:r>
            <a:endParaRPr lang="en-US" sz="2125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прочно удерживает растение в земле и работает как настоящий насос: он впитывает воду и полезные вещества из почвы.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растение, словно крепкая опора, и поднимает воду вверх к листьям, цветкам и другим частям.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солнечный свет и помогают растению готовить пищу. У них есть маленькие отверстия, через которые растение дышит.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многим растениям для размножения. Из него позже могут появиться плоды, а в них — новые семена.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и помогают им отправиться в путь. Из семян вырастают новые растения, и зелёная жизнь продолжается.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75" y="980451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331" y="980451"/>
            <a:ext cx="499538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9828" y="2825576"/>
            <a:ext cx="7266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живёт и растёт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свет, как маленькие солнечные ловушки. С его помощью растение создаёт питательные вещества для своего роста.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почвы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воду из земли и передают её дальше по стеблю. Без воды растение не сможет расти и оставаться крепким.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воздух, чтобы жить и работать. Они берут из него углекислый газ и используют его вместе со светом.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сезон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растения растут быстрее, потому что становится теплее и светлее. Природа как будто говорит им: пора тянуться вверх!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условия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хорошего роста нужны ещё почва и место, где не слишком сухо и не слишком холодно. У растений тоже есть свои капризы.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зелёные великаны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ствол и высокая крона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легко узнать по одному крепкому стволу и кроне из ветвей и листьев. Такая форма помогает ему тянуться к свету и выдерживать ветер. Берёза, дуб, сосна и ель — знакомые примеры из наших лесов.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лесных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птицы строят гнёзда, а в дуплах прячутся зверьки и насекомые. Листья и ветви создают тень, а корни удерживают почву. Получается настоящий многоэтажный дом, только без лифта.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человека 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воздух, дают прохладу в жаркий день и украшают улицы, парки и леса. Они живут долго, поэтому успевают многое сделать для природы. Не зря их называют зелёными великанами.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ниже деревьев и обычно имеют несколько стеблей, которые растут почти от самой земли. К ним относятся сирень, шиповник и смородина.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имеют мягкие стебли, которые легко сгибаются. Это одуванчик, ромашка, пшеница и многие другие знакомые растения.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первопроходцы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часто растут очень быстро и первыми покрывают землю после таяния снега. Они словно спешат сказать: весна уже пришла!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905" y="2251415"/>
            <a:ext cx="502491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их маленькие помощники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приманка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у многих цветов яркие и заметные. Они помогают насекомым быстрее найти растение, словно маленькая цветная вывеска.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 нектар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привлекают пчёл и бабочек сладким нектаром и приятным запахом. Насекомым это нравится, а растениям — очень полезно.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садится на цветок, пыльца прилипает к нему. Потом она попадает на другой цветок, и начинается образование семян.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получают вкусный нектар, а растения — помощников для размножения. Это настоящая дружба, где выигрывают оба участника.
</a:t>
            </a:r>
            <a:endParaRPr lang="en-US" sz="13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плоды путешествуют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ветру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одуванчика легко подхватывает ветер, а у клёна они вращаются, как маленькие пропеллеры. Так растения отправляют потомство далеко от себя.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семена и плоды умеют держаться на воде и плыть по ручьям, рекам или морским волнам. Это тоже удобный способ переезда.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на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Репейник цепляется за шерсть животных, а иногда и за одежду людей. Так семена путешествуют почти бесплатно и выбирают новое место для роста.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внутри плода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бережно защищают семена от повреждений и помогают им дождаться подходящего момента. Потом из семени может вырасти новое растение.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388" y="3174770"/>
            <a:ext cx="635775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хвойных растений вместо широких листьев есть иголки. Они помогают экономить влагу и хорошо переносят холод.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 шишках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хвойных растений семена находятся в шишках. Шишки помогают им надёжно храниться до нужного времени.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ель, пихта и лиственница — известные хвойные растения. Их легко встретить в лесу или увидеть в парке.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им не страшна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хвойные остаются зелёными даже зимой. Они спокойно выдерживают снег и холод, будто носят тёплую шубку.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растения без цветов и семян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любят влажные места: камни, землю, стволы деревьев. Они небольшие и мягкие, но умеют хорошо переживать трудные условия.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в воде и тоже относятся к растительному миру. Они выглядят необычно, но без них водоёмы были бы совсем другими.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не образуют цветков и семян. Они размножаются спорами — очень маленькими частицами, из которых вырастают новые растения.
</a:t>
            </a:r>
            <a:endParaRPr lang="en-US" sz="12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пустыне: жизнь на запасе воды
</a:t>
            </a:r>
            <a:endParaRPr lang="en-US" sz="2584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— мастер экономии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жаркой пустыне кактус выглядит, будто он знает секрет выживания. Его толстый стебель хранит воду про запас, а колючки защищают от солнца и голодных животных. Благодаря этому растение может долго обходиться без дождя.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которые почти исчезли
</a:t>
            </a:r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пустынных растений листья очень маленькие или совсем узкие. Так вода меньше испаряется под палящими лучами. Растение словно закрывает все лишние дверцы, чтобы не потерять ни одной капли влаги.
</a:t>
            </a:r>
            <a:endParaRPr lang="en-US" sz="1366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 поисках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горячим песком прячутся длинные корни. Они уходят глубоко вниз или широко расходятся в стороны, чтобы найти воду там, где её почти нет. Такое строение помогает растениям жить даже в сухих местах.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холодных мест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в горах растения часто стелются по земле. Так им легче спрятаться от сильного ветра и сохранить тепло, которое быстро уходит на открытом пространстве.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время года в холодных местах длится недолго. Поэтому растения спешат зацвести, образовать семена и успеть вырасти, пока солнце ещё помогает им жить.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маленькие растения умеют выживать там, где другим слишком холодно и сухо. Они не торопятся расти, зато могут долго ждать подходящих условий.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имеют плотные листья, пушок или очень маленькие размеры. Такие признаки помогают им меньше мёрзнуть и беречь влагу в суровом климате.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94" y="1260940"/>
            <a:ext cx="368469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46" y="1996913"/>
            <a:ext cx="421108" cy="42110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4" y="2754271"/>
            <a:ext cx="421108" cy="4211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194" y="3511645"/>
            <a:ext cx="368469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259" y="4269011"/>
            <a:ext cx="421108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ярусы леса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верхний ярус леса образуют деревья. Их кроны ловят солнце, а ветви становятся домом для птиц, белок и множества насекомых.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деревьев растут кустарники. Здесь прячутся мелкие птицы, насекомые и звери, которым удобно находить укрытие среди густых веток и листьев.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почве растут травы и лесные цветы. Они украшают лес, кормят насекомых и быстро используют весеннее тепло и свет.
</a:t>
            </a:r>
            <a:endParaRPr lang="en-US" sz="12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земли поселились мхи. Они удерживают влагу, помогают почве не пересыхать и создают мягкий зелёный ковёр под ногами.
</a:t>
            </a:r>
            <a:endParaRPr lang="en-US" sz="1233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ярусе леса живут свои обитатели. У каждого растения и животного здесь есть место, пища и свои маленькие лесные дела.
</a:t>
            </a:r>
            <a:endParaRPr lang="en-US" sz="12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растения человеку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становятся пищей для людей. Пшеница, рис, картофель, яблоки и другие культуры помогают нам быть сытыми и здоровыми почти каждый день.
</a:t>
            </a:r>
            <a:endParaRPr lang="en-US" sz="1044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ткани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хлопка делают мягкую ткань для одежды и домашнего текстиля. Растения помогают человеку одеваться удобно и создавать вещи, которые приятно использовать.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предметы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нужна для бумаги, мебели и многих полезных вещей. Без растений в доме было бы намного меньше привычных и нужных предметов.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Ромашка, мята и липа известны своими полезными свойствами. Их используют в чаях и лекарствах, поэтому растения помогают людям заботиться о здоровье.
</a:t>
            </a:r>
            <a:endParaRPr lang="en-US" sz="1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растения: тихие сокровища природы
</a:t>
            </a:r>
            <a:endParaRPr lang="en-US" sz="2491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который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тени может спрятаться редкий венерин башмачок. Его легко не заметить, но именно поэтому растение особенно уязвимо. Если люди срывают его или вытаптывают место роста, цветку становится трудно выжить.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ландыш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радует красивыми колокольчиками, но в некоторых местах он стал редким. Когда его собирают слишком много, в природе остаётся всё меньше растений. Поэтому такие цветы стараются охранять и не трогать без нужды.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цветы под открытым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растут нежные растения, которым мешают распашка земли, загрязнение и неосторожный сбор. Их красота кажется хрупкой, словно она создана для того, чтобы люди научились смотреть и беречь, а не рвать.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растениям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высаживают деревья в парках, дворах и лесах. Молодые растения делают воздух чище, дают тень и помогают природе восстановиться после вырубки или пожара.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допускать пожаров, не ломать ветки и не мусорить. Если лес остаётся чистым и спокойным, растения растут лучше, а звери и птицы находят в нём дом.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бережно расходовать воду дома и в саду. Тогда растения получают столько влаги, сколько им нужно, а природные запасы не тратятся зря.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растения особенно защищены. Там нельзя шуметь, топтать почву, рвать цветы и вырубать деревья, чтобы редкие виды могли спокойно жить и размножаться.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115 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высоты достигают некоторые гигантские деревья на Земле.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выше многоэтажного дома и показывает, насколько удивительным может быть растительный мир. Источник: данные о гигантской секвойе.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гигантской секвойе (Sequoiadendron giganteum)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зелёное сокровище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помогают воздуху оставаться свежим. Они создают кислород и делают окружающий мир приятнее для людей, животных и птиц.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землю и не дают ей легко размываться дождём или уноситься ветром. Так почва остаётся крепкой и полезной.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сохранять влагу в земле и уменьшают жару в тёплые дни. Под деревьями и кустами всегда чуть прохладнее и уютнее.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стебли и ветви служат укрытием и пищей для множества животных. Без растений многим существам было бы негде жить и чем питаться.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делают Землю яркой, живой и красивой. Цветы, деревья и травы радуют глаз и напоминают, что природа — наш общий дом.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6806" y="980451"/>
            <a:ext cx="499538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8398" y="98046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478" y="2825576"/>
            <a:ext cx="363300" cy="726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жизни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корням, стеблю и листьям. Она переносит питательные вещества по растению, а без неё зелёный друг быстро вянет и грустит.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растениям создавать пищу и расти. Если его мало, листья становятся слабыми, а рост замедляется, будто растение зевает от скуки.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воздух, чтобы жить и «дышать» по-своему. Он помогает им работать правильно и создавать вещества, нужные для роста.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растению подходит своя температура. Если слишком холодно или слишком жарко, оно растёт медленно и может заболеть.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удерживает влагу и даёт корням опору. В ней есть вещества, которые помогают растению быть крепким и здоровым.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 — беречь жизнь на Земле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очень богат и разнообразен: от маленького мха до могучего дерева. Каждое растение помогает природе, а значит, и нам. Беречь зелёный мир — значит беречь свой дом.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2026-05-26T04:03:41Z</dcterms:created>
  <dcterms:modified xsi:type="dcterms:W3CDTF">2026-05-26T04:03:41Z</dcterms:modified>
</cp:coreProperties>
</file>