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почв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рождается из камня, воды, жизни и времени.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почва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 появляется сразу: сначала разрушается камень, затем накапливаются частицы, вода и органические остатки. Так постепенно возникает слой, в котором живут растения и мелкие организмы.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покрывает поверхность Земли тонким слоем и служит основой для жизни наземных растений. Она соединяет горные породы, воду, воздух и живые организмы в одну среду.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отличается от просто разрушенной породы тем, что способна поддерживать растения. Именно сочетание минералов, влаги, воздуха и органики делает её плодородной.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живут бактерии, грибы, черви и множество других мелких организмов. Они перерабатывают остатки живого и помогают образовывать плодородный слой.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 ней живёт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её составе есть минеральные частицы, вода и воздух. Между частицами остаются пустоты, поэтому корни растений могут получать влагу и кислород для роста.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камня к мелким частицам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начинается с материнской породы — твёрдого камня, который долгое время кажется неподвижным. Но на поверхности он постепенно теряет прочность и делится на крупинки.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порода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идут эти процессы, тем больше образуется рыхлого материала. Из него позже складывается основа будущей почвы, но сначала это лишь мелкие минеральные частицы.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Рыхлый материал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уносит мелкие обломки, а дождь смывает рыхлые частицы. Поверхность становится неровной, и камень уже не выглядит цельным и гладким, как прежде.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внешних сил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трещины попадает вода. При замерзании она расширяется и раздвигает камень, а при нагревании и охлаждении порода испытывает напряжение и трескается ещё сильнее.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воды и температуры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247146"/>
            <a:ext cx="8424000" cy="189210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этап: выветривание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6675" y="3660914"/>
            <a:ext cx="3738600" cy="78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выветривание дробит породу на обломки без заметного изменения её состава. Так работают мороз в трещинах, перепады температуры и удары частиц, переносимых ветром.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6975" y="3322656"/>
            <a:ext cx="3738600" cy="2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Механическое разрушение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9853" y="3660914"/>
            <a:ext cx="3738600" cy="78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 изменяет сами минералы. Вода и воздух медленно вступают с ними в реакцию, поэтому поверхность скалы может менять цвет, становиться рыхлой и осыпаться.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00153" y="3322656"/>
            <a:ext cx="3738600" cy="2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минералов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меняют материал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проникают в трещины и расширяют их. Когда корень растёт, он действует как тонкий клин и помогает породе быстрее разрушаться.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Корни раздвигают породу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остатки растений и животных. В результате в почве появляются новые вещества, которые участвуют в образовании перегноя и делают среду богаче.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Микроорганизмы перерабатывают остатки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выделяют кислоты и другие вещества, ускоряющие изменение минералов. Из-за этого поверхность становится менее твёрдой и легче удерживает влагу.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Химическое влияние жизни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почве живых организмов, тем активнее идёт её превращение. Материал становится темнее, рыхлее и постепенно лучше подходит для роста растений.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Среда будущей почвы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опада к гумусу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поверхности скапливаются листья, травинки, опавшие корешки и другие остатки живых организмов. Этот слой ещё не почва, но уже содержит будущую органическую часть.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Накопление опада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бактерии, грибы и мелкие животные разлагают этот материал. Он теряет прежнюю форму и превращается в тёмную, рыхлую массу с полезными веществами.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Разложение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образуется гумус — важная часть почвы, которая удерживает влагу и питает растения. Чем больше гумуса, тем почва темнее и плодороднее.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Образование гумуса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живая система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переносит вещества и меняет состав почвы по глубине.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Вымыв и накопление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входит в почву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вода проникает в почву и начинает движение вниз. Вместе с ней перемещаются растворённые вещества и очень мелкие частицы.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Перенос и вымывание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частиц задерживается в верхних слоях, а часть уносится глубже. Чем сильнее поток воды, тем заметнее это перемещение.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Новое распределение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 одних горизонтах вещества уменьшаются, а в других накапливаются. Так почва становится разной по составу на разной глубине.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факторов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факторов вместе определяют скорость и особенности почвообразования.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формируются по-разному, потому что каждый фактор по-своему влияет на их развитие.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факторов почвообразования В. Дж. Дженни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накапливается очень медленно: видимый слой складывается не за годы, а за долгие промежутки времени.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требуется, чтобы появился заметный почвенный слой.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и тысячи лет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биологии; для формирования почвы требуется очень длительное время.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почву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крутых склонах вода быстрее стекает вниз и уносит мелкие частицы. Поэтому почва здесь обычно тоньше, а верхний слой легче нарушается дождями и ветром.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понижениях и на ровных участках вода задерживается дольше. Здесь частицы успевают оседать, а почва часто становится мощнее и богаче мелким материалом.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 и равнины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меняет почву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как по-разному идёт почвообразование в разных климатических условиях. Это сравнение, а не точные измерения.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 климат, тем активнее выветривание, разложение остатков и образование горизонтов; в сухих и холодных условиях процессы заметно замедляются.
</a:t>
            </a:r>
            <a:endParaRPr lang="en-US" sz="138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географии и биологии
</a:t>
            </a:r>
            <a:endParaRPr lang="en-US" sz="10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материнской породы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породы распадаются на более крупные и рыхлые частицы, поэтому вода быстро проходит через них. Такая почва хуже удерживает влагу, но легче проветривается.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основа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породы дают мелкие частицы, которые плотнее лежат друг к другу. Они дольше сохраняют воду, но почва медленнее прогревается и просыхает после дождя.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основа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 растительность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много листьев, веток и корней, которые ежегодно возвращаются в почву. Из-за этого здесь чаще накапливается перегной, а верхний слой становится более тёмным.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постоянно перерабатывают остатки растений и животных. Чем активнее эта работа, тем быстрее почва становится рыхлой, тёмной и пригодной для питания растений.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и в степи основную массу органики дают травы с густой корневой системой. Растительные остатки распределяются в верхних слоях и делают почву богаче корнями.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 степь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почве есть слои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каждый год добавляются листья, трава и отмершие корни. Они не исчезают сразу: часть разлагается, а часть накапливается и формирует верхний тёмный слой.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сверху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органических остатков меньше, зато сильнее заметны вымывание, уплотнение и изменение цвета. Поэтому горизонты отличаются по составу, влажности и количеству корней.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 глубине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процессы повторяются долго, образуются устойчивые слои с разными свойствами. По ним можно понять историю почвы и условия, в которых она формировалась.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времени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профиля почвы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 удобно рассматривать как последовательность горизонтов. У каждого слоя свои цвет, плотность и включения, по которым судят о развитии почвы.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накапливается органика, ниже проявляются вымывание и уплотнение, а внизу сохраняется исходная порода, которая дала начало почве.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биологии; обобщённая схема почвенного профиля
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наблюдать почву в природе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признаков из полевого наблюдения почвы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Мини-опыт с фильтрацией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прозрачную воронку с фильтром и насыпьте немного почвы. Если вода проходит быстро, значит частицы крупнее и промежутков между ними больше.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проницаемости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стакане с водой тяжёлые песчинки оседают быстрее, а глина и ил дольше остаются взвешенными. Так видно различие между крупными и мелкими частицами.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Осадок в стакане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Наблюдайте, как вода меняет цвет и сколько мелких частиц уходит вместе с ней. Это показывает, насколько почва удерживает тонкий материал.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уносит вода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создаётся долго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это не просто земля, а результат долгой совместной работы камня, воды, воздуха и живых организмов. Чем бережнее мы относимся к верхнему слою, тем дольше он остаётся плодородным.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2026-07-26T16:53:21Z</dcterms:created>
  <dcterms:modified xsi:type="dcterms:W3CDTF">2026-07-26T16:53:21Z</dcterms:modified>
</cp:coreProperties>
</file>