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3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природопользование: обзор и ключевые темы
</a:t>
            </a:r>
            <a:endParaRPr lang="en-US" sz="3535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подход к сохранению природных ресурсов для будущих поколений.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рациональное природопользование важно сегодня
</a:t>
            </a:r>
            <a:endParaRPr lang="en-US" sz="1695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ресурсов и экологические кризисы ставят под угрозу будущее планеты. В России ежегодно расходуется 90 млрд тонн природного сырья, что требует ответственного подхода для сохранения природы и качества жизни.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рационального природопользования
</a:t>
            </a:r>
            <a:endParaRPr lang="en-US" sz="2154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Предпочтение воспроизводимым ресурсам снижает нагрузку на экосистемы и способствует устойчивому развитию, сохраняя природное разнообразие и поддерживая биосферу.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 чистых технологий способствует уменьшению загрязнения и экономии ресурсов, обеспечивая баланс между производством и охраной окружающей среды.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природных комплексов помогает вернуть утраченные функции экосистем, улучшает качество среды и способствует сохранению биоразнообразия.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межотраслевого управления позволяет согласованно контролировать использование ресурсов, обеспечивая эффективность и соблюдение экологических норм.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6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42393" y="1317313"/>
            <a:ext cx="601012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8062" y="1317313"/>
            <a:ext cx="874200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1950" y="1358413"/>
            <a:ext cx="891000" cy="79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рационального природопользования
</a:t>
            </a:r>
            <a:endParaRPr lang="en-US" sz="236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Лесопользование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Управляемое использование лесных ресурсов с учётом восстановления и поддержания экосистем, включая борьбу с вырубкой и пожарами.
</a:t>
            </a:r>
            <a:endParaRPr lang="en-US" sz="1359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Землепользование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ведение сельского хозяйства способствует сохранению плодородия почв и предотвращению эрозии.
</a:t>
            </a:r>
            <a:endParaRPr lang="en-US" sz="1426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Водопользование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питьевой водой и ирригацией направлено на эффективное использование и защиту водных источников от загрязнения.
</a:t>
            </a:r>
            <a:endParaRPr lang="en-US" sz="1426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недр
</a:t>
            </a:r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Контролируемая добыча полезных ископаемых с минимизацией воздействия на природу и последующей рекультивацией.
</a:t>
            </a:r>
            <a:endParaRPr lang="en-US" sz="1556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Рекреационное использование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туризма и отдыха с учётом сохранения природных ландшафтов и ограничением антропогенного давления.
</a:t>
            </a:r>
            <a:endParaRPr lang="en-US" sz="1415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нерационального природопользования
</a:t>
            </a:r>
            <a:endParaRPr lang="en-US" sz="1861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вырубка лесов составляет около 11 миллионов гектаров, что ведёт к исчезновению многих видов животных и растений. Это нарушает природные цепи и снижает устойчивость экосистем.
</a:t>
            </a:r>
            <a:endParaRPr lang="en-US" sz="131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30% пахотных земель мира подвержены деградации из-за неправильного землепользования. Потеря верхнего плодородного слоя снижает урожайность и угрожает продовольственной безопасности.
</a:t>
            </a:r>
            <a:endParaRPr lang="en-US" sz="128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уровни загрязнения воздуха вызывают повышение заболеваемости и смертности населения. Основными источниками являются транспорт и промышленность без эффективных фильтров.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водных ресурсов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 мировом масштабе потребляет около 43% всей забираемой воды. Эффективные методы, например, капельное орошение, позволяют существенно сократить водопотребление и сохранить запасы.
</a:t>
            </a:r>
            <a:endParaRPr lang="en-US" sz="1628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применение современных систем орошения на сельскохозяйственных угодьях экономит до 40% воды, что снижает нагрузку на водные экосистемы и повышает устойчивость агросектора.
</a:t>
            </a:r>
            <a:endParaRPr lang="en-US" sz="1789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опыт: стратегии рационального природопользования
</a:t>
            </a:r>
            <a:endParaRPr lang="en-US" sz="199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рециклинга позволяет повторно использовать отходы, снижая потребность в первичных ресурсах и уменьшая количество мусора на полигонах.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Материалосберегающие технологии способствуют уменьшению сырьевых затрат и сокращению вредных выбросов в атмосферу.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замкнутого цикла и экологизация промышленности стимулируют устойчивое производство и развитие зелёных технологий по всему миру.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рационального природопользования в России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реализуются программы «Экология» и «Чистая страна», направленные на уменьшение загрязнений и развитие переработки отходов. Эти инициативы усиливают контроль и повышают экологическую культуру общества.
</a:t>
            </a:r>
            <a:endParaRPr lang="en-US" sz="1418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программы экологии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технопарки принимают и перерабатывают твердые отходы, а спутниковый мониторинг помогает отслеживать загрязнение воздуха и состояние лесов в режиме реального времени.
</a:t>
            </a:r>
            <a:endParaRPr lang="en-US" sz="1427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мониторинга и переработки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рационального природопользования: схема процесса
</a:t>
            </a:r>
            <a:endParaRPr lang="en-US" sz="2079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подход к устойчивому управлению природными ресурсами
</a:t>
            </a:r>
            <a:endParaRPr lang="en-US" sz="177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водопользование: статистика и инновации
</a:t>
            </a:r>
            <a:endParaRPr lang="en-US" sz="219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внедрения технологий водоочистки существенно сокращает нагрузку на водные экосистемы и способствует устойчивому развитию городов.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2022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сооружения позволяют снижать воздействие промышленных предприятий на водные ресурсы, улучшая экологическое состояние рек и озер.
</a:t>
            </a:r>
            <a:endParaRPr lang="en-US" sz="136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лесопользование: вызовы и решения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леса занимают более 800 миллионов гектаров, что составляет крупнейший лесной фонд в мире и играет ключевую роль в глобальном углеродном балансе.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Нелегальная вырубка достигает до 15% от официально разрешённых объёмов, что угрожает экосистемам и требует усиления контроля и прозрачности в лесоуправлении.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противодействия незаконной деятельности внедряются международные стандарты FSC, а в 2023 году национальные программы лесовосстановления охватили 1,3 миллиона гектаров пострадавших земель.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Альтернативная энергетика в системе рационального природопользования
</a:t>
            </a:r>
            <a:endParaRPr lang="en-US" sz="1624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сегодняшний день возобновляемые источники покрывают около 17% энергетического баланса России, демонстрируя рост проектов в солнечной и ветровой энергетике в различных регионах.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малых гидроэлектростанций и биотопливных технологий активно поддерживается инвестициями, что способствует сокращению выбросов парниковых газов и укреплению экологической безопасности.
</a:t>
            </a:r>
            <a:endParaRPr lang="en-US" sz="1702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ископаемых: переход к рациональности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четыре года количество нарушений экологической безопасности при добыче минеральных ресурсов сократилось на 23%, что свидетельствует о повышении стандартов управления в отрасли.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Рекультивационные проекты внедряются на заброшенных карьерах, включая создание зелёных зон, искусственных водоёмов и восстановление плодородности почв, с успешными примерами в Кузбассе и Московской области.
</a:t>
            </a:r>
            <a:endParaRPr lang="en-US" sz="1666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опыт рационального природопользования: сравнительный анализ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международных экологических агентств, 2023 год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экологические показатели России, Германии и Китая 2023 года для оценки эффективности природопользования и потенциала улучшений.
</a:t>
            </a:r>
            <a:endParaRPr lang="en-US" sz="1672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переработки и низкое потребление ресурсов коррелируют с меньшим экологическим давлением на окружающую среду.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соглашения включают Рамочную конвенцию ООН по изменению климата, Киотский протокол и Парижское соглашение, объединяющие более 190 стран для совместных действий.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сосредоточено на мониторинге выбросов парниковых газов и обмене передовыми «зелёными» технологиями между странами для повышения общей экологической эффективности.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поддержке развивающихся государств в адаптации к климатическим изменениям и внедрению устойчивых методов природопользования.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регулирование природопользования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Экопросвещение и формирование экологической культуры
</a:t>
            </a:r>
            <a:endParaRPr lang="en-US" sz="2135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Экологическое просвещение в России охватывает свыше 500 тысяч школьников ежегодно через проекты «Экопросвещение» и «Зелёная школа», стимулируя сознательное отношение к природопользованию.
</a:t>
            </a:r>
            <a:endParaRPr lang="en-US" sz="1758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Образовательные инициативы включают тематические конкурсы, эколагеря и партнёрство с заповедниками, что способствует интеграции экологии в учебные программы и формированию активной позиции у молодёжи.
</a:t>
            </a:r>
            <a:endParaRPr lang="en-US" sz="1545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обращение с отходами: динамика и инновации
</a:t>
            </a:r>
            <a:endParaRPr lang="en-US" sz="2055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утилизации и раздельного сбора указывает на повышение экологической ответственности населения и эффективность нормативных мер.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и экологии РФ,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современных технологий переработки значительно увеличивает объёмы утилизации и позволяет сократить нагрузку на полигоны по всей стране.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механизмы рационального природопользования в России
</a:t>
            </a:r>
            <a:endParaRPr lang="en-US" sz="1767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России предусматривает комплексную защиту окружающей среды через федеральные законы, включая №7-ФЗ «Об охране окружающей среды» и №2395-1 «О недрах».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составляющей является Градостроительный кодекс, который регулирует влияние строительства на природные ресурсы и предусматривает экологическую экспертизу проектов.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обеспечения соблюдения норм действует система ЭКОНОРМОКОНТРОЛЯ с обязательным лицензированием, мониторингом и штрафными санкциями за нарушения природоохранного законодательства.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перспективы рационального природопользования
</a:t>
            </a:r>
            <a:endParaRPr lang="en-US" sz="1992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Недостаточный уровень экологической грамотности населения затрудняет формирование ответственного отношения к природным ресурсам и усложняет реализацию устойчивых практик.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отсталость в ряде отраслей ограничивает внедрение современных методов переработки и эффективного природопользования, требуя инвестиций в инновации.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экономическим развитием и охраной окружающей среды создают вызовы для сбалансированного управления ресурсами и требуют компромиссных решений.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включают повышение эффективности вторичной переработки, развитие циркулярной экономики, расширение международного сотрудничества и цифровизацию экологического контроля.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— ключ к устойчивому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27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науки, технологий, законодательства и образования сформирует основу устойчивого развития, обеспечивая сохранение природного наследия для будущих поколений.
</a:t>
            </a:r>
            <a:endParaRPr lang="en-US" sz="28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2026-05-10T09:04:17Z</dcterms:created>
  <dcterms:modified xsi:type="dcterms:W3CDTF">2026-05-10T09:04:17Z</dcterms:modified>
</cp:coreProperties>
</file>