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Солнца: слои, температура и солнечная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атмосфера нашей звезды и почему это важно?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определяет условия на Земле, а его атмосфера — место, где рождаются видимые проявления активности. Понимание этих процессов помогает объяснять поведение звёзд и оценивать влияние солнечных вспышек на технологии.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атмосферу Солнца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21" y="2805275"/>
            <a:ext cx="6833559" cy="632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солнечной атмосферы и её основные слои
</a:t>
            </a:r>
            <a:endParaRPr lang="en-US" sz="4201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нижний и самый плотный слой, который мы видим как поверхность Солнца. Его толщина невелика, но именно здесь формируется основная часть видимого света и большинства деталей изображения.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фотосферой располагается более разреженный слой, заметный при наблюдении линии H-альфа. Он простирается на несколько тысяч километров и содержит множество быстро меняющихся структур плазмы.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Солнца чрезвычайно разрежена, но простирается далеко в космос. Её можно увидеть во время полного затмения, когда она проявляется как слабое сияние вокруг диска.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Фотосфера: грануляция, солнечные пятна и спектр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фотосферы составляет около 5770 K. Именно этот слой даёт большую часть видимого излучения Солнца и служит отправной точкой для сравнения с более высокими слоями атмосферы.
</a:t>
            </a:r>
            <a:endParaRPr lang="en-US" sz="2702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выглядит зернистой из-за гранул — областей подъёма и охлаждения вещества в конвекции. Отдельные гранулы имеют размеры порядка 1000 км и живут сравнительно недолго.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кажутся тёмными, потому что они холоднее окружающей фотосферы на 1500–2000 K. Они возникают там, где сильное магнитное поле подавляет обычный перенос энергии.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спектре фотосферы видны тёмные линии поглощения. Их изучение позволило определить химический состав Солнца и стало одним из ключевых достижений солнечной спектроскопии.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 слоя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не является ровной оболочкой: её структура постоянно меняется под действием движения вещества и магнитных полей, поэтому именно здесь лучше всего заметны активные области.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курса астрономии и наблюдений солнечной атмосферы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от фотосферы к короне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солнечная атмосфера нагревается наружу, а не остывает, как многие ожидают. Это одно из главных физических противоречий, которое ещё требует объяснения.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температуры указывает на сложный перенос и высвобождение энергии в магнитной плазме. Особенно необычен скачок в переходной области.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как область быстрых движений плазмы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лучше всего различима в узком красном диапазоне водорода. При специальных наблюдениях она приобретает характерный розовато-красный оттенок и становится особенно выразительной.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H-альфа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слое постоянно возникают тонкие выбросы плазмы — спикулы. Они поднимаются и исчезают очень быстро, показывая, насколько динамична и неустойчива хромосфера.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Спикулы и потоки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поверхностью и на краю солнечного диска видны вытянутые структуры из более холодной плазмы. Их форма зависит от магнитного поля и может меняться за короткое время.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Протуберанцы и волокна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участвует в развитии солнечных вспышек, когда энергия высвобождается особенно быстро. Такие процессы сопровождаются яркими изменениями и сильным воздействием на верхние слои атмосферы Солнца.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Вспышечные осветления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от недр Солнца к атмосфере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энергия, рожденная в ядре, достигает внешних слоёв и запускает активные процессы.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49520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Чрезвычайная разреженность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состоит из очень разреженной плазмы, но её температура достигает миллионов градусов. Поэтому она остаётся одним из самых необычных и трудных для объяснения слоёв солнечной атмосферы.
</a:t>
            </a:r>
            <a:endParaRPr lang="en-US" sz="2769" dirty="0"/>
          </a:p>
        </p:txBody>
      </p:sp>
      <p:sp>
        <p:nvSpPr>
          <p:cNvPr id="9" name="Text 2"/>
          <p:cNvSpPr txBox="1"/>
          <p:nvPr/>
        </p:nvSpPr>
        <p:spPr>
          <a:xfrm>
            <a:off x="7343825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высоких энергиях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корона видна в ультрафиолетовом и рентгеновском диапазонах. Эти наблюдения помогают изучать горячие структуры, которые почти не заметны в обычном видимом свете.
</a:t>
            </a:r>
            <a:endParaRPr lang="en-US" sz="2789" dirty="0"/>
          </a:p>
        </p:txBody>
      </p:sp>
      <p:sp>
        <p:nvSpPr>
          <p:cNvPr id="10" name="Text 3"/>
          <p:cNvSpPr txBox="1"/>
          <p:nvPr/>
        </p:nvSpPr>
        <p:spPr>
          <a:xfrm>
            <a:off x="1319245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короны непрерывно истекает поток заряженных частиц. Он движется со скоростью примерно 300–800 км/с и влияет на межпланетное пространство и магнитную оболочку Земли.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 — внешняя атмосфера и источник солнечного ветра
</a:t>
            </a:r>
            <a:endParaRPr lang="en-US" sz="4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астрономии; обобщённые данные спектрального распределения солнечного излучения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 солнечного излучения по диапазонам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высокоэнергетические диапазоны занимают малую долю, именно они сильнее всего меняют состояние верхней атмосферы Земли и условия распространения радиоволн.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энергия Солнца сосредоточена в видимом и инфракрасном диапазонах, но для космической погоды особенно важны даже малые доли ультрафиолета и рентгена.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курса астрономии и наблюдений солнечной атмосферы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слоёв атмосферы Солнца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температура, плотность и наблюдаемые явления по мере удаления от видимой поверхности Солнца.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различаются прежде всего температурой и плотностью: чем выше, тем горячее и разреженнее среда, что делает атмосферу Солнца необычной по сравнению с ожиданиями.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лет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длится солнечный цикл, связанный с ростом и спадом числа пятен, вспышек и корональных выбросов массы.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астрономии; наблюдения солнечного цикла по числу пятен (средний цикл Швабе).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помогает предсказывать периоды усиленной активности и повышенного риска космической погоды.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солнечная вспышка влияет на Землю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типичном времени распространения излучения и плазмы от Солнца до окрестностей Земли.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наблюдения солнечной атмосферы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солнечную атмосферу изучают через фильтры, спектрографы и специальные телескопы. Линия H-альфа позволяет увидеть хромосферу, спикулы и протуберанцы, а вблизи пятен — тонкие детали активных областей, которые неразличимы в обычном белом свете.
</a:t>
            </a:r>
            <a:endParaRPr lang="en-US" sz="204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телескопы и линия H-альфа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Магнитограммы показывают, где магнитное поле усиливается, ослабевает и меняет направление. По ним можно проследить, как формируются пятна, почему возникают петли и где в атмосфере накапливается энергия, способная перейти во вспышку или выброс массы.
</a:t>
            </a:r>
            <a:endParaRPr lang="en-US" sz="1984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Магнитограммы: карта невидимой силы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SOHO, SDO и Parker Solar Probe работают вне земной атмосферы, поэтому фиксируют ультрафиолет, корону и частицы у Солнца значительно точнее. Их данные дополняют наземные наблюдения и позволяют связать процессы у поверхности с явлениями в далёкой короне.
</a:t>
            </a:r>
            <a:endParaRPr lang="en-US" sz="1955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обсерватории без атмосферных помех
</a:t>
            </a:r>
            <a:endParaRPr lang="en-US" sz="26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наблюдений солнечных пятен; средний 11-летний цикл Швабе.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цикл и изменение числа пятен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неравномерность активности: цикл растягивается примерно на одно десятилетие, но отдельные максимумы могут быть разными по силе.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пятен больше, возрастает вероятность вспышек и корональных выбросов массы; минимум цикла означает более спокойную атмосферу.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пятна, факелы и активные области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пятно появляется там, где сильное магнитное поле подавляет конвекцию. Обычно видны тень и полутень, а сами пятна часто образуют группы или пары.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пятно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область быстро меняется в течение часов и дней, потому что её магнитная структура нестабильна. Именно здесь чаще возникают вспышки, петли и другие признаки напряжённой атмосферы.
</a:t>
            </a:r>
            <a:endParaRPr lang="en-US" sz="1943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область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Факелы заметны как более яркие участки вокруг усиленного магнитного поля. Они нередко соседствуют с пятнами и помогают выявить активную область даже тогда, когда тёмные детали ещё слабо выражены.
</a:t>
            </a:r>
            <a:endParaRPr lang="en-US" sz="1943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Факел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проявления солнечной активности и их последствия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явления отличаются масштабом, длительностью и влиянием на околоземное пространство.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для техники вспышки и корональные выбросы массы: они развиваются быстро и способны резко изменить состояние околоземной среды.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астрономии; наблюдения проявлений солнечной активности.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солнечной атмосферы на Землю и техносферу
</a:t>
            </a:r>
            <a:endParaRPr lang="en-US" sz="4201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Ионосфера реагирует первой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Коротковолновое излучение Солнца быстро меняет ионизацию верхней атмосферы. Из-за этого сигналы радиосвязи распространяются иначе, а качество приёма может резко ухудшаться даже без видимой бури.
</a:t>
            </a:r>
            <a:endParaRPr lang="en-US" sz="2692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становится менее точной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геомагнитных возмущений возрастает ошибка в GPS и других спутниковых системах. Причина в том, что плазма и возмущённое магнитное поле искажают прохождение сигналов через ионосферу.
</a:t>
            </a:r>
            <a:endParaRPr lang="en-US" sz="2687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 как видимый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Сияния возникают, когда частицы солнечного ветра сталкиваются с атмосферой Земли вблизи магнитных полюсов. Они особенно заметны в высоких широтах и часто сопровождают усиление солнечной активности.
</a:t>
            </a:r>
            <a:endParaRPr lang="en-US" sz="2628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сети под нагрузкой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солнечного ветра могут нарушать работу электроники на орбите и вызывать индуцированные токи в протяжённых линиях электропередачи. Это повышает требования к защите инфраструктуры и мониторингу космической погоды.
</a:t>
            </a:r>
            <a:endParaRPr lang="en-US" sz="26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задачи исследования солнечной атмосферы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нагревается корона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загадка состоит в том, что корона горячее фотосферы на порядки, хотя находится дальше от источника энергии. Учёные проверяют роль волн, пересоединения магнитных линий и мелких вспышек.
</a:t>
            </a:r>
            <a:endParaRPr lang="en-US" sz="2168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запускаются мощные выбросы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 конца ясно, какие именно изменения магнитного поля переводят активную область в режим вспышки или коронального выброса массы. Важны форма поля, его напряжённость и накопление энергии.
</a:t>
            </a:r>
            <a:endParaRPr lang="en-US" sz="2168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 малых масштабах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Микровспышки, тонкие струи и короткие импульсы плазмы трудно наблюдать из-за их быстроты и малых размеров. Однако именно они могут вносить вклад в общий нагрев верхних слоёв атмосферы.
</a:t>
            </a:r>
            <a:endParaRPr lang="en-US" sz="2341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улучшить прогноз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понимание процессов в атмосфере Солнца позволит точнее предсказывать космическую погоду. Это важно не только для науки, но и для защиты спутников, связи и энергосистем.
</a:t>
            </a:r>
            <a:endParaRPr lang="en-US" sz="22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наблюдательных возможностей спектральных диапазонов в солнечной физике.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диапазоны излучения позволяют изучать разные слои атмосферы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диапазоны дополняют друг друга: один и тот же слой Солнца раскрывается по-разному в зависимости от длины волны.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длина волны, тем глубже видны горячие и энергичные процессы; для полной картины нужны сразу несколько диапазонов.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Солнца: от спокойной поверхности к бурной короне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солнечной атмосферы образуют единую систему, где магнитное поле управляет плазмой, а активные процессы отражаются и на Солнце, и на Земле.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2026-05-31T18:40:49Z</dcterms:created>
  <dcterms:modified xsi:type="dcterms:W3CDTF">2026-05-31T18:40:49Z</dcterms:modified>
</cp:coreProperties>
</file>