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Слова-указатели вокруг нас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 маленькие подсказки в речи: они многое объясняют.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слова-указатели?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 предмет, место или время без длинных повторов. Благодаря им речь звучит короче, яснее и живее, а в сказках и упражнениях их легко заметить и понять.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этот и тот помогают выделить один предмет среди других. Они как будто говорят: посмотри именно сюда, сейчас нужен не любой предмет, а конкретный.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показывают на предмет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такой показывает на предмет по его виду или по сходству. Оно помогает сравнивать и подбирать нужный ответ, вещь или рисунок без лишних объяснений.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столько указывает на количество предметов. Оно помогает быстро понять, много их или мало, и не повторять длинную фразу с числом каждый раз.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существительным такие слова уточняют смысл: этот мяч, та книга, такой рисунок, столько тетрадей. Речь становится точнее и понятнее для слушателя.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предметы?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возле скамейки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ищет мяч и сразу говорит: он здесь, рядом со скамейкой. Если бы мяч укатился дальше, пришлось бы сказать: там, у ворот. Одно маленькое слово помогает быстро понять расстояние и не теряться в пространстве.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и высокий забор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увидела кошку тут, почти у самого крыльца. А соседский пёс стоит вон там, за высоким забором. Слова помогают нарисовать картину без лишних объяснений: что близко, а что далеко.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происходит действие?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уже произошло. Это слово помогает вспомнить то, что было раньше, и не перепутать прошлое с настоящим.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в этот день. Слово помогает говорить о том, что случается прямо сейчас или недавно.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и потом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— это настоящий момент, а потом — следующее событие. Такие слова ведут рассказ вперёд, словно маленькие стрелки.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день, который ещё впереди. Слово подсказывает, что дело будет позже, а не сегодня и не вчера.
</a:t>
            </a:r>
            <a:endParaRPr lang="en-US" sz="10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слово-указатель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понять, указывает ли слово на предмет, место или время.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48" y="2132688"/>
            <a:ext cx="251569" cy="251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100" y="2146514"/>
            <a:ext cx="251569" cy="223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852" y="2132538"/>
            <a:ext cx="251569" cy="2515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полезны в речи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лишних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Слова-указатели заменяют длинные повторы и делают фразу аккуратнее. Вместо одного и того же слова несколько раз можно сказать короче и яснее.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есть такие слова, читать его проще. Глаз не спотыкается о повторы, а смысл быстрее складывается в понятную картину.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звучит живее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Указатели делают рассказ чуть выразительнее и дружелюбнее. Слушателю легче следить за мыслью, а говорящему — не запутаться.
</a:t>
            </a:r>
            <a:endParaRPr lang="en-US" sz="11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сказках и рассказах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идёт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мальчик вышел из дома и пошёл сюда, потом туда, а затем вернулся домой. Слова-указатели помогают следить за его движением и не терять героя среди разных мест. Из-за них история читается как дорожка с понятными поворотами.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лес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Лисёнок бежал по тропинке: сначала здесь, у ёлки, потом там, у ручья, а в конце — вон к светлой полянке. Такие слова связывают предложения и показывают, как меняется место действия.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держится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появляются слова-указатели, читатель сразу понимает, о каком герое или месте идёт речь. Сказка становится стройной, а сюжет — похожим на аккуратную цепочку шагов.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этот обычно указывает на предмет рядом или на тот, о котором уже говорили. Оно помогает выбрать именно нужную вещь среди нескольких похожих.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тот часто показывает на предмет дальше, в стороне или на другой предмет для сравнения. Благодаря ему легче заметить отличие и не перепутать выбор.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можно сравнивать в паре: этот карандаш и тот карандаш. Они не называют признак, а лишь указывают, какой предмет имеется в виду.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слова этот и тот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здесь и тут показывают близкое место. Ими удобно отвечать, когда предмет, человек или событие находятся совсем рядом.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здесь, там, тут, вон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там и вон указывают на более далёкое место. Они помогают быстро понять, что речь идёт не о том, что рядом, а о том, что подальше.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такие слова звучат очень естественно: здесь класс, там библиотека, вон двор. С ними пространственная картина становится сразу понятной.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комнату, то здесь — возле двери, а вон — у окна. Так легко заметить разницу между близким и далёким местом.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сейчас, потом, тогда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показывает на настоящий момент. Оно помогает сразу понять, что действие происходит именно в эту минуту и ждать не нужно.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072050" y="2232525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указывает на следующее событие. Оно словно мягко подталкивает рассказ вперёд: одно случилось, затем наступает другое.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494751" y="3311943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вспомнить прошедшее время или связать события по порядку. С ним рассказ звучит понятно: сначала, потом, а потом — итог.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 вопросах и ответах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диалоге слово-указатель помогает ответить быстро и без лишних слов. На вопрос «кто?» можно сказать «этот», если речь уже понятна собеседнику.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удобны в разговоре детей. На вопросы «где?» и «когда?» они отвечают так же просто: «здесь» и «сейчас», и всё сразу ясно.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Слово-признак называет качество предмета: какой он? Большой, красный, весёлый. Слово-указатель ничего не описывает, а только показывает на предмет или ситуацию.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можно мысленно или рукой указать на то, о чём говорится, перед нами слово-указатель. Например: этот мяч, там дом, сейчас урок.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не ошибиться. Если слово можно заменить точным названием и смысл не потеряется, оно, скорее всего, лишь подсказывает, а не называет признак.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со словами-признаками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слово шаг за шагом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понять, является ли слово указателем и на что именно оно показывает в 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" y="1712051"/>
            <a:ext cx="194700" cy="19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648" y="1706502"/>
            <a:ext cx="154350" cy="2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7786" y="3268126"/>
            <a:ext cx="180075" cy="2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26763" y="3268126"/>
            <a:ext cx="180075" cy="2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48400" y="1712050"/>
            <a:ext cx="194700" cy="194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словарик-подсказка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50550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Этот, тот, такой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 на предмет и помогают выбрать именно его среди других. Они часто стоят рядом с существительным и уточняют, о каком предмете идёт речь.
</a:t>
            </a:r>
            <a:endParaRPr lang="en-US" sz="934" dirty="0"/>
          </a:p>
        </p:txBody>
      </p:sp>
      <p:sp>
        <p:nvSpPr>
          <p:cNvPr id="16" name="Text 3"/>
          <p:cNvSpPr txBox="1"/>
          <p:nvPr/>
        </p:nvSpPr>
        <p:spPr>
          <a:xfrm>
            <a:off x="353445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Здесь, там, тут, вон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отвечают на вопрос где? и помогают быстро представить место. С ними легко понять, где кто-то стоит, идёт или прячется.
</a:t>
            </a:r>
            <a:endParaRPr lang="en-US" sz="934" dirty="0"/>
          </a:p>
        </p:txBody>
      </p:sp>
      <p:sp>
        <p:nvSpPr>
          <p:cNvPr id="17" name="Text 4"/>
          <p:cNvSpPr txBox="1"/>
          <p:nvPr/>
        </p:nvSpPr>
        <p:spPr>
          <a:xfrm>
            <a:off x="505463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Вчера, сегодня, завтра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связывают речь с днями и помогают не сбиться во времени. Они особенно полезны, когда нужно рассказать о событиях по очереди.
</a:t>
            </a:r>
            <a:endParaRPr lang="en-US" sz="934" dirty="0"/>
          </a:p>
        </p:txBody>
      </p:sp>
      <p:sp>
        <p:nvSpPr>
          <p:cNvPr id="18" name="Text 5"/>
          <p:cNvSpPr txBox="1"/>
          <p:nvPr/>
        </p:nvSpPr>
        <p:spPr>
          <a:xfrm>
            <a:off x="3534438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ясно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Слова-указатели делают речь точнее и короче. Без них пришлось бы повторять одни и те же слова снова и снова, а это уже скучновато.
</a:t>
            </a:r>
            <a:endParaRPr lang="en-US" sz="934" dirty="0"/>
          </a:p>
        </p:txBody>
      </p:sp>
      <p:sp>
        <p:nvSpPr>
          <p:cNvPr id="19" name="Text 6"/>
          <p:cNvSpPr txBox="1"/>
          <p:nvPr/>
        </p:nvSpPr>
        <p:spPr>
          <a:xfrm>
            <a:off x="6563375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Сейчас, тогда, потом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говорят о времени и помогают выстроить события по порядку. С ними рассказ не путается, а идёт шаг за шагом.
</a:t>
            </a:r>
            <a:endParaRPr lang="en-US" sz="9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Слова-указатели в правилах и заданиях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правилах слова-указатели помогают быстрее увидеть главное слово и понять, о чём говорится. Если читать внимательно, нужная подсказка сразу бросается в глаза.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упражнениях они встречаются в заданиях на чтение, списывание и подбор слов. Лупа, карандаш или палец на строчке помогают не промахнуться мимо ответа.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принимают слово-указатель за обычное слово и не замечают, на что оно показывает. Тогда смысл предложения ускользает, как мячик под партой.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читать слово, но не задавать к нему вопрос. А ведь именно вопросы «кто?», «что?», «где?» и «когда?» всё проясняют.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и слова-признаки со словами-указателями. Слово «большой» описывает предмет, а слово «этот» только показывает на него. Это совсем разные помощники.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помогает проверка: можно ли заменить слово точным названием? Если да, и смысл не меняется, нужно ещё раз подумать, что оно делает в 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предложение со словом-указателем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 выбрать слово и проверить, понятно ли стало предложение.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короткую фразу или стих и найди в нём слова-указатели. Можно хлопнуть в ладоши, когда услышишь «здесь», «там», «сейчас» или «тот».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вариант игры — отмечать нужные слова карточкой или пальцем. Так внимание работает как маленький фонарик и подсвечивает важные подсказки в тексте.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тренировка помогает лучше слышать речь, быстрее понимать предложения и не теряться среди слов. А ещё это просто весело, почти как словесные прятки.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внимание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Слова-указатели помогают показать предмет, место или время, не повторяя длинные названия. Они делают речь яснее, короче и удобнее для чтения, а самые частые из них уже знакомы каждому.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Запомним главное о словах-указателях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2026-05-22T01:11:14Z</dcterms:created>
  <dcterms:modified xsi:type="dcterms:W3CDTF">2026-05-22T01:11:14Z</dcterms:modified>
</cp:coreProperties>
</file>