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drop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фразовых глаголов с drop — просто и понятно.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2325" y="1144062"/>
            <a:ext cx="4319400" cy="3454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глагол: как это работает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Фразовый глагол объединяет глагол и частицу, меняя значение целиком. У drop есть буквальный смысл и несколько переносных. Важнее всего узнавать фразу по ситуации.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Drop: базовое значение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прямом значении drop значит «уронить» или «падать». Это видно в примерах вроде drop a book, когда предмет падает из рук.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ниже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также передаёт идею снижения: the temperature drops, когда становится холоднее. Здесь движение вниз уже относится не к предмету, а к явлению.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коротких действиях drop помогает описать внезапность или краткость: tears drop, звук drop of rain. Смысл связан с быстрым движением вниз.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5033600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6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7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Базовое значение подсказывает переносные смыслы: меньше, ниже, короче, быстрее. Поэтому сначала полезно представить именно физическое падение, а потом уже читать контекст.
</a:t>
            </a:r>
            <a:endParaRPr lang="en-US" sz="13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частица меняет смысл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Частица после drop показывает, что именно происходит: визит, доставка, уход или движение вниз.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by: короткий визит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визит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by значит ненадолго зайти или заглянуть куда-то. Обычно это дружеский, неформальный визит без долгих приготовлений и без строгого плана.
</a:t>
            </a:r>
            <a:endParaRPr lang="en-US" sz="1267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это удобно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предложениях часто есть время или место: I’ll drop by after school. Это помогает понять, что визит будет кратким и спокойным.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9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используется
</a:t>
            </a:r>
            <a:pPr algn="l" indent="0" marL="0">
              <a:lnSpc>
                <a:spcPct val="100000"/>
              </a:lnSpc>
              <a:buNone/>
            </a:pPr>
            <a:r>
              <a:rPr lang="en-US" sz="58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звучит естественно в разговоре с друзьями, соседями или одноклассниками. Она подходит для обычных ситуаций дома, в школе и по дороге.
</a:t>
            </a:r>
            <a:endParaRPr lang="en-US" sz="125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by: не путать смысл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буквальный перевод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by не связано с падением и не значит «бросить мимо». В этой теме важнее значение визита, а не буквальный перевод отдельных слов.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в предложении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легче понять, если рядом есть время или место: drop by home, drop by later, drop by this evening. Такие слова подсказывают, что речь о визите.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спрашивай себя: кто заходит, надолго ли и запланирован ли визит? Если это короткое и обычное посещение, likely нужен drop by.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in: внезапный визит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Внезапный приход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in означает заглянуть без предупреждения. Это ещё более случайный визит, чем drop by, потому что человек приходит почти внезапно.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кому заходят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Конструкция drop in on someone помогает точно сказать, к кому именно пришли. Например, drop in on grandma — зайти к бабушке.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Ненадолго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часто используется с указанием времени: He dropped in for ten minutes. Так понятно, что визит был очень коротким.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in: ключ к узнаванию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смотри на ситуацию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in не описывает падение вещи. Если в предложении речь о человеке, визите или встрече, значит нужно искать значение «заглянуть» или «заехать ненадолго».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Подсказки после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замечать слова on и at: drop in on grandma, drop in at the office. Они показывают, куда именно человек приходит без долгого плана.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без плана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упражнениях главное — идея неожиданности и краткости. Если визит без подготовки и ненадолго, drop in подходит почти всегда.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off: оставить или довезти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Довезти и оставить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off значит оставить кого-то или что-то в нужном месте по пути. Например, I’ll drop you off at school — я подвезу и высажу у школы.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Передать по дороге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часто относится к вещам: Mom dropped the package off at the post office. Здесь важно, что предмет доставили в точку назначения и оставили там.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узнать смысл, ищи идею движения к месту, а потом остановки. Если кто-то отвозит человека или вещь и едет дальше, это drop off.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drop off особенно важно сразу смотреть на контекст: одно и то же сочетание может означать доставку, сон или уменьшение звука.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этой презентации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смысла помогают быстро понять смысл фразы.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4968" y="1418717"/>
            <a:ext cx="3479111" cy="336019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out: уйти раньше времени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не завершена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dropped out of school — значит, он перестал учиться и не закончил курс. В таких фразах часто чувствуется, что человек не довёл начатое до конца.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конструкции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после drop out ставят of: drop out of school, drop out of the team, drop out of a project. Эта конструкция помогает быстро узнать смысл по контексту.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Кружок или команда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подходит и для кружков, секций или команды. Если ученик dropped out of the club, он перестал ходить туда и больше не участвует.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out: грамматическая подсказка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Смотрите на of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главное правило: drop out обычно требует продолжения с of. Без него фраза звучит неполно и смысл понять труднее, особенно в школьных примерах.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уходят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важно увидеть, откуда человек уходит: from school, from a club, from a competition. Именно это место или группа помогает выбрать drop out.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буквальный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путайте значение с буквальным drop. Здесь речь не о падении предмета, а о решении перестать участвовать, учиться или тренироваться.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6550" y="1155363"/>
            <a:ext cx="3939000" cy="20618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7775" y="1156076"/>
            <a:ext cx="4003500" cy="206039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down: вниз или из меню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26400" y="3359425"/>
            <a:ext cx="39390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на дорожке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Осенним утром листья тихо dropped down с деревьев, и дорожка быстро покрылась жёлтым ковром. Всё движение шло вниз, без спешки и без лишнего шума.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4607625" y="3359425"/>
            <a:ext cx="40035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классе маленький ребёнок не удержался на стуле и dropped down на полку рядом. Здесь слово показывает простое движение вниз, как в обычном описании действия.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03477" y="1333500"/>
            <a:ext cx="2682013" cy="34458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Drop down: распознаём смысл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82605" y="21231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вниз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ищите идею движения вниз: упало, опустилось, спустилось. Если в тексте есть предмет, который меняет высоту, drop down, скорее всего, означает именно это.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3440554" y="3116833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Меню и список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рядом слова menu или list, смысл меняется на выбор из списка. Тогда drop down помогает открыть варианты и выбрать нужный пункт на экране.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01027" y="3875701"/>
            <a:ext cx="2269664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Сравнивайте ситуацию и картинку: яблоки могут drop down с дерева, а ответ в тесте выбирают from the drop-down menu. Контекст сразу подсказывает нужное значение.
</a:t>
            </a:r>
            <a:endParaRPr lang="en-US" sz="12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Мини-тест: проверь понимание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Выберите правильный вариант для каждого короткого примера. Вопросы проверяют значения, а не только перевод слов.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задания построены на контексте: визит, доставка, уход, меню и сон. Это помогает не угадывать, а распознавать смысл.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Авторская подборка заданий по теме phrasal verbs с drop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Role-play: вставь фразовые глаголы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показывает, как по смыслу выбрать нужный phrasal verb с drop в коротких репликах.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275" y="1738634"/>
            <a:ext cx="4876200" cy="15560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и финальный квиз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Повторяем пять значений и сразу проверяем их в коротких предложениях. Таблица помогает увидеть разницу между похожими фразами.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фраз с drop разный смысл, но все они легко распознаются по ситуации и словам рядом.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презентации и мини-квизу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7279" y="3524430"/>
            <a:ext cx="8387621" cy="12532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Фразовые глаголы с drop: карта темы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9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видят буквальное drop — уронить, падать, опускаться. Это базовое значение помогает быстрее понять переносные смыслы в диалогах и коротких сообщениях.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33600" y="1387975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ключевых фраз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идут пять частых фразовых глаголов: drop by, drop in, drop off, drop out и drop down. У каждого — своё жизненное значение и свой контекст.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94129" y="2475807"/>
            <a:ext cx="3597638" cy="7742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Узнавание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цель темы — не заучить перевод по отдельности, а научиться замечать подсказки в предложении, чтобы выбирать правильный вариант без лишних сомнений.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7325" y="1637460"/>
            <a:ext cx="221100" cy="176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0775" y="1615350"/>
            <a:ext cx="221100" cy="221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57325" y="3317550"/>
            <a:ext cx="221100" cy="221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522850" y="397250"/>
            <a:ext cx="7871700" cy="6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128745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59525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переписке и разговоре такие фразы встречаются постоянно, потому что они короткие и удобные. Их нужно понимать быстро, особенно в школьных заданиях и инструкциях.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401000" y="1508700"/>
            <a:ext cx="2982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частицы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72750" y="2073325"/>
            <a:ext cx="35109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drop значение меняет именно частица: in, on, off, out или down. Если заметить её вовремя, легче понять, что происходит в предложении.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1287450" y="3210900"/>
            <a:ext cx="70869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контекста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759525" y="3758509"/>
            <a:ext cx="7624200" cy="5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решает всё: визит, доставка, учёба или движение вниз. Один и тот же drop может означать разные действия, поэтому важно читать предложение целиком.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167152"/>
            <a:ext cx="9144000" cy="18037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6150" y="2883198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что ученики уже умеют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516150" y="3926204"/>
            <a:ext cx="8111700" cy="9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вы умеете узнавать phrasal verbs с drop по смыслу и контексту, а также различать их в речи, заданиях и коротких диалогах. Это уже хороший шаг к уверенности в английском.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2026-07-25T19:51:33Z</dcterms:created>
  <dcterms:modified xsi:type="dcterms:W3CDTF">2026-07-25T19:51:33Z</dcterms:modified>
</cp:coreProperties>
</file>