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человек, его выбор и поддержка на разных этапах жизни.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этапы: как меняется жизнь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меняется не рывком, а через переходы. В каждом возрасте появляются новые задачи, права и ответственность. Понимание этих этапов помогает спокойнее относиться к переменам и лучше замечать свои сильные стороны.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этапы жизни важны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 1: детство и ранняя школа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8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детстве ребёнок осваивает речь, чтение, счёт и простые правила общения. Эти навыки становятся основой для учёбы, дружбы и уверенности в повседневных делах.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68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навыки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92065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успехи каждый день укрепляют интерес к учёбе и веру в себя. Когда взрослые замечают старание, ребёнку легче сохранять привычку учиться и не сдаваться после ошибок.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2065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Успехи каждый день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4033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крепкие дружбы учат доверию, заботе и вниманию к другим. Важно чувствовать себя в безопасности, потому что именно поддержка помогает пробовать новое без страха.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033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 поддержка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36000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помогают пробовать роли, договариваться и тренировать воображение. Через игру дети учатся ждать очереди, соблюдать правила и спокойно принимать не только победу, но и проигрыш.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36000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через игру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 2: подростковый возраст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6585300" y="1252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подростковом возрасте тело быстро растёт, а привычный ритм жизни меняется. Это может быть непривычно, но такие изменения естественны и происходят у большинства людей.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6585300" y="5275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сверстников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и одноклассники часто начинают влиять сильнее, чем раньше. Подростку особенно важно окружение, где можно быть собой и не бояться честного разговора.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6585300" y="3934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к самостоятельности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Хочется больше решать самому, проверять границы и выбирать собственное мнение. Это не значит отдаляться от взрослых; просто появляется новая ступень самостоятельности.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6585300" y="2593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эмоции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становятся сильнее и заметнее: радость, раздражение, тревога или смущение приходят быстрее. Полезно учиться замечать эмоции, а не спорить с ними или прятать их.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 реальность подросткового периода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23427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подростки всегда спорят и не слушают взрослых. Реальность: многие просто пробуют отстаивать своё мнение и учатся делать это спокойно и уважительно.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3427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 поведение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417907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в этом возрасте нужно уже точно знать, кем станешь. Реальность: интересы меняются, а путь можно уточнять шаг за шагом.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17907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 будущее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6212386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ошибки в подростковом возрасте особенно опасны. Реальность: большинство ошибок помогают понять, что работает, а что стоит изменить в следующий раз.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6212386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 ошибки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9006866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поддержка нужна только маленьким детям. Реальность: подросткам тоже важны внимание, доверие и взрослые, которые умеют выслушать без насмешки.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9006866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 поддержку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справляться с эмоциями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шагов помогает снизить напряжение и вернуть ясность.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и границы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1524925" y="1749325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1524925" y="2098675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начинается с умения слушать и не высмеивать чужие чувства. Если человек говорит честно, важно отвечать так же честно и без давления.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1524925" y="2850650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границы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1524925" y="3200000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помогают понять, что для тебя нормально, а что нет. Можно спокойно сказать: «Мне это не подходит», и не объяснять всё слишком подробно.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524925" y="3951975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Согласие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1524925" y="4301325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Согласие нужно не только в серьёзных ситуациях, но и в обычном общении. Любое действие должно быть понятным и принятым обеими сторонами.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1524925" y="5053300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общение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1524925" y="5402650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тревожно или некомфортно, стоит выбрать дистанцию и поговорить с тем, кому доверяешь. Спокойные отношения не требуют постоянного напряжения.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00" y="1092994"/>
            <a:ext cx="11379300" cy="2878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 3: путь к самостоятельности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679356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Самостоятельность начинается с простых дел: собрать рюкзак, проверить вещи и не забыть нужное. Такие привычки помогают чувствовать себя увереннее и меньше зависеть от чужих напоминаний.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283290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и проверяем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84241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времени становится важной частью дня. Когда есть расписание для учёбы, отдыха и домашних дел, легче не забыть о сроках и не перегрузить себя.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088175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Управляем временем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89126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обязанности показывают, что свобода всегда связана с ответственностью. Чем лучше человек справляется с мелкими делами, тем больше ему доверяют новые решения.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893060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Берём ответственность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9094011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Просить помощь — это не слабость, а разумный шаг. Если задача слишком сложная, поддержка взрослых или друзей помогает справиться быстрее и спокойнее.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9697945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Просим поддержку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265321"/>
            <a:ext cx="276900" cy="3164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49546"/>
            <a:ext cx="276900" cy="246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579396"/>
            <a:ext cx="276900" cy="31645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91915"/>
            <a:ext cx="276900" cy="2215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интересы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Обращай внимание, какие уроки и темы даются легче всего и вызывают живой интерес. Любимые занятия часто показывают, где есть энергия для развития.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записывать, в каких делах ты чувствуешь себя полезным и уверенным. Такие наблюдения помогают увидеть свои сильные стороны без спешки и сравнения с другими.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Пробные дела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Пробуй маленькие проекты, кружки и задания, которые кажутся интересными. Даже короткий опыт подсказывает, что нравится на самом деле, а что подходит меньше.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интереса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о любимых темах, хобби и вопросах будущего тоже дают подсказки. То, что хочется обсуждать снова и снова, часто связано с настоящим интересом.
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и неопределённость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идеи к решению через пробу, сравнение вариантов и корректировку пути.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направления редко бывает окончательным: важно не «угадать навсегда», а опираться на навыки, интересы, ценности и реальные возможности, постепенно уточняя маршрут.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009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«Жизненные этапы»; обобщение по профориентационным подходам.
</a:t>
            </a:r>
            <a:endParaRPr lang="en-US" sz="1009" dirty="0"/>
          </a:p>
        </p:txBody>
      </p:sp>
      <p:sp>
        <p:nvSpPr>
          <p:cNvPr id="6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опоры помогают сделать осознанный выбор
</a:t>
            </a:r>
            <a:endParaRPr lang="en-U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навыки нужны не только для учёбы: они помогают договариваться в команде, задавать точные вопросы и не теряться, когда задача кажется сложной.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пять навыков универсальны: они одинаково полезны дома, в школе, на занятиях и позже в работе.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презентации; обобщение по перечисленным навыкам и сферам применения.
</a:t>
            </a:r>
            <a:endParaRPr lang="en-US" sz="9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будущего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369890"/>
            <a:ext cx="5955300" cy="198801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презентации; учебная модель личного бюджета.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 5: ранняя взрослая жизнь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бюджет в начале взрослой жизни проще вести через короткий список: что приходит, на что уходит и что лучше отложить заранее.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доход позволяет увидеть разницу между обязательными тратами и желаниями, если заранее выделять часть денег в резерв.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школьников и подростков особенно важен регулярный сон: он напрямую влияет на внимание, настроение и способность запоминать новое.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009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American Academy of Sleep Medicine, рекомендации по продолжительности сна для детей школьного возраста.
</a:t>
            </a:r>
            <a:endParaRPr lang="en-US" sz="1009" dirty="0"/>
          </a:p>
        </p:txBody>
      </p:sp>
      <p:sp>
        <p:nvSpPr>
          <p:cNvPr id="6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9–12 часов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рекомендуются детям 6–12 лет в сутки
</a:t>
            </a:r>
            <a:endParaRPr lang="en-US" sz="4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и поддержка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6585300" y="1252275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люди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начинается с доверия: с близкими проще обсудить трудный выбор, конфликт или тревогу. Важно не ждать идеального момента, а говорить о том, что правда беспокоит.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585300" y="4710670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Надёжное 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достаточно одного внимательного друга, который выслушает без оценки. Полезно выбирать тех, рядом с кем можно быть собой, задавать вопросы и не бояться признать, что нужна помощь.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6585300" y="2981472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Учителя, психолог, тренер или наставник помогают увидеть ситуацию со стороны и найти следующий шаг. Их задача — не решить всё вместо человека, а подсказать, как действовать спокойнее и увереннее.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и устойчивость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1524925" y="1853625"/>
            <a:ext cx="94917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Заметьте состояние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1524925" y="2282275"/>
            <a:ext cx="9723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замечайте сигнал: усталость, раздражение, страх или потерю сил. Если назвать состояние словами, становится легче понять, что именно перегружает и что нужно изменить прямо сейчас.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1524925" y="3390625"/>
            <a:ext cx="94917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Снизьте напряжение
</a:t>
            </a:r>
            <a:endParaRPr lang="en-US" sz="1700" dirty="0"/>
          </a:p>
        </p:txBody>
      </p:sp>
      <p:sp>
        <p:nvSpPr>
          <p:cNvPr id="14" name="Text 5"/>
          <p:cNvSpPr txBox="1"/>
          <p:nvPr/>
        </p:nvSpPr>
        <p:spPr>
          <a:xfrm>
            <a:off x="1524925" y="3819275"/>
            <a:ext cx="9723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уменьшите нагрузку: сделайте паузу, отдохните, поговорите с кем-то, разделите задачу на части. Небольшое восстановление часто помогает лучше, чем попытка всё пережить без остановки.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1524925" y="4927625"/>
            <a:ext cx="94917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Сделайте следующий шаг
</a:t>
            </a:r>
            <a:endParaRPr lang="en-US" sz="1700" dirty="0"/>
          </a:p>
        </p:txBody>
      </p:sp>
      <p:sp>
        <p:nvSpPr>
          <p:cNvPr id="16" name="Text 7"/>
          <p:cNvSpPr txBox="1"/>
          <p:nvPr/>
        </p:nvSpPr>
        <p:spPr>
          <a:xfrm>
            <a:off x="1524925" y="5356275"/>
            <a:ext cx="9723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вернитесь к делу с маленьким планом на ближайший шаг. Ошибки и неудачи важны тем, что учат замечать слабые места и пробовать более рабочие способы.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00" y="1092994"/>
            <a:ext cx="11379300" cy="2878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 мир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679356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младшим, участие в уборке или забота о животных показывают, что человек умеет замечать нужды других. Такие действия делают среду спокойнее и дружелюбнее.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283290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Забота рядом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84241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слова, вежливость и соблюдение общих правил уменьшают конфликты и помогают людям чувствовать себя в безопасности. Небольшое уважение каждый день создаёт заметный общий результат.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088175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Общие правила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89126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Волонтёрские дела и помощь в классе учат ответственности и дают опыт сотрудничества. Даже короткое участие показывает, что вклад важен не по размеру, а по регулярности.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893060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Совместные дела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9094011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может быть простой: написать ободряющее сообщение, выслушать друга, не смеяться над чужой ошибкой. Такие поступки формируют доверие, которое особенно ценно в трудные моменты.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9697945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Слова поддержки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464261"/>
            <a:ext cx="5955300" cy="19354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презентации; учебный шаблон личной карты этапов.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Моя карта этапов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этапов помогает увидеть, что уже есть сейчас, чего не хватает и какой шаг можно сделать без спешки. Это удобный способ следить за своим развитием.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карта делает цели понятнее: она связывает текущие задачи, сильные стороны, поддержку и ближайшее действие в один простой план.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Мини-активность: вопросы для размышления
</a:t>
            </a:r>
            <a:endParaRPr lang="en-US" sz="2200" dirty="0"/>
          </a:p>
        </p:txBody>
      </p:sp>
      <p:sp>
        <p:nvSpPr>
          <p:cNvPr id="15" name="Text 2"/>
          <p:cNvSpPr txBox="1"/>
          <p:nvPr/>
        </p:nvSpPr>
        <p:spPr>
          <a:xfrm>
            <a:off x="1524925" y="1372261"/>
            <a:ext cx="9491700" cy="2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1524925" y="1685711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Подумайте, какие перемены вы замечаете чаще всего: в теле, настроении, интересах или отношениях. Запишите не только трудности, но и то, что помогает привыкать к ним.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1524925" y="2376180"/>
            <a:ext cx="9491700" cy="2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1524925" y="2689630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Вспомните, что вас успокаивает в сложный момент: разговор, прогулка, музыка, пауза или порядок в делах. Это подсказывает, какие способы самоподдержки уже работают.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1524925" y="3380099"/>
            <a:ext cx="9491700" cy="2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навык развивать
</a:t>
            </a:r>
            <a:endParaRPr lang="en-US" sz="1400" dirty="0"/>
          </a:p>
        </p:txBody>
      </p:sp>
      <p:sp>
        <p:nvSpPr>
          <p:cNvPr id="20" name="Text 7"/>
          <p:cNvSpPr txBox="1"/>
          <p:nvPr/>
        </p:nvSpPr>
        <p:spPr>
          <a:xfrm>
            <a:off x="1524925" y="3693549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Выберите навык, который хочется укрепить: говорить ясно, слушать, планировать время или проверять информацию. Один конкретный навык легче развивать, чем пытаться изменить всё сразу.
</a:t>
            </a:r>
            <a:endParaRPr lang="en-US" sz="1200" dirty="0"/>
          </a:p>
        </p:txBody>
      </p:sp>
      <p:sp>
        <p:nvSpPr>
          <p:cNvPr id="21" name="Text 8"/>
          <p:cNvSpPr txBox="1"/>
          <p:nvPr/>
        </p:nvSpPr>
        <p:spPr>
          <a:xfrm>
            <a:off x="1524925" y="4384019"/>
            <a:ext cx="9491700" cy="2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поддерживает
</a:t>
            </a:r>
            <a:endParaRPr lang="en-US" sz="1400" dirty="0"/>
          </a:p>
        </p:txBody>
      </p:sp>
      <p:sp>
        <p:nvSpPr>
          <p:cNvPr id="22" name="Text 9"/>
          <p:cNvSpPr txBox="1"/>
          <p:nvPr/>
        </p:nvSpPr>
        <p:spPr>
          <a:xfrm>
            <a:off x="1524925" y="4697469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Назовите людей, к которым можно обратиться без страха оценки. Чем яснее вы понимаете свою опору, тем проще просить помощь вовремя, а не только в самый трудный момент.
</a:t>
            </a:r>
            <a:endParaRPr lang="en-US" sz="1200" dirty="0"/>
          </a:p>
        </p:txBody>
      </p:sp>
      <p:sp>
        <p:nvSpPr>
          <p:cNvPr id="23" name="Text 10"/>
          <p:cNvSpPr txBox="1"/>
          <p:nvPr/>
        </p:nvSpPr>
        <p:spPr>
          <a:xfrm>
            <a:off x="1524925" y="5387938"/>
            <a:ext cx="9491700" cy="2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интересно
</a:t>
            </a:r>
            <a:endParaRPr lang="en-US" sz="1400" dirty="0"/>
          </a:p>
        </p:txBody>
      </p:sp>
      <p:sp>
        <p:nvSpPr>
          <p:cNvPr id="24" name="Text 11"/>
          <p:cNvSpPr txBox="1"/>
          <p:nvPr/>
        </p:nvSpPr>
        <p:spPr>
          <a:xfrm>
            <a:off x="1524925" y="5701388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Подумайте, какой этап жизни вам особенно интересен и почему. Такой ответ помогает лучше понять собственные ожидания, цели и то, что кажется важным уже сейчас.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этапы у всех идут по-разному, и это нормально. Важно не торопиться сравнивать себя с другими, а замечать свой рост, поддерживать себя и делать следующий шаг.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без спешки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2026-07-25T20:49:15Z</dcterms:created>
  <dcterms:modified xsi:type="dcterms:W3CDTF">2026-07-25T20:49:15Z</dcterms:modified>
</cp:coreProperties>
</file>