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весенние праздники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тепло и первые праздники новой жизни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жизни крестьян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земледельцев весна открывала новый год работы. Таял снег, возвращались птицы, а люди по солнцу, капели и первым цветам понимали: зима отступает, пора готовить поля.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Масленичная неделя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Масленицы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встречали сытно и шумно: пекли блины, ходили в гости, катались с горок и устраивали игры. В домах пахло выпечкой и радостным ожиданием тепла.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дни гулянья становились особенно весёлыми. На ярмарках смеялись, пели, водили хороводы и катались на санях. Блины напоминали о солнце и приближении весны.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Масленицы прощались с холодом. Чучело зимы сжигали как знак того, что старое уходит, а впереди ждут светлые и тёплые дни.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блины были солнечным угощением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 напоминал маленькое солнце: он был круглый, румяный и золотистый. Поэтому его воспринимали как добрый знак тепла, света и скорой весны.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готовили из того, что было в каждом доме: муки, молока, яиц и масла. Такое угощение было доступным, сытным и особенно любимым в праздничные дни.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добавки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подавали со сметаной, мёдом, вареньем и другими сладкими добавками. Каждый мог выбрать любимый вкус, а стол становился нарядным и очень аппетитным.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ребят Масленица была особенно радостной: в доме пахло выпечкой, взрослые улыбались, а угощение казалось настоящим чудом. Даже самый серьёзный ребёнок начинал светиться от счастья.
</a:t>
            </a:r>
            <a:endParaRPr lang="en-US" sz="9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Прощёное воскресенье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люди старались вспомнить обиды и попросить друг у друга прощения. Это помогало завершить Масленицу спокойно и без тяжёлых чувств.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Помириться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говорили добрые слова, обнимались и старались забыть ссоры. Такой обычай учил заботе, терпению и уважению к близким людям.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весну по-доброму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примирения люди входили в новую весну с лёгким сердцем. Считалось, что доброе начало помогает прожить тёплый сезон дружно и мирно.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делали в день закликания весны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Пели веснянки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выходили на улицу и пели звонкие песни о весне. Считалось, что такие напевы помогают теплу прийти быстрее и веселее.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Звали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радовались яркому свету и старались встречать его с улыбкой. Чем больше солнца и хорошего настроения, тем ближе казалась настоящая весна.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Слушали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Капель, проталины и шум ручьёв были для людей важными приметами. Эти звуки говорили, что лёд сдаётся, а природа просыпается.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Ждали угощений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гуляний всех часто ждали простые вкусности и горячий чай. Праздник получался не только весёлым, но и очень уютным.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на ладони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Небольшую фигурку птицы лепили из мягкого теста и выпекали до золотистой корочки. Потом её могли подарить ребёнку или поставить на окно. Такой жаворонок будто сообщал: весна уже близко, а в небе скоро защебечут настоящие птицы.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для соседей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Испечённых птичек не только ели дома. Ими угощали соседей, делились с друзьями и радовались вместе. Простое лакомство делало праздник добрее, потому что каждый получал маленький кусочек весеннего тепла.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детворы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ждали жаворонков: маленькие булочки казались им почти игрушками. Их брали в руки осторожно, с улыбкой, а потом съедали с большим удовольствием. Такое угощение запоминалось надолго, как настоящий знак приближающегося тепла.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Птички из теста на весенний праздник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люди особенно внимательно следили за небом и погодой: равновесие света и тьмы напоминало, что зима сдаёт свои позиции.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марта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факт: день весеннего равноденствия; народный календарь Сороки
</a:t>
            </a:r>
            <a:endParaRPr lang="en-US" sz="614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 почти равны, и в народном календаре это считали важным знаком прихода весны.
</a:t>
            </a:r>
            <a:endParaRPr lang="en-US" sz="19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дня Евдокии Плющихи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 крыш звенела капель, люди радовались: это считалось добрым знаком. Такая погода говорила, что солнце уже сильнее и весна набирает силу.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начинал быстро таять, сельчане надеялись на дружную и тёплую весну. Чем быстрее уходил холод, тем раньше можно было ждать настоящие работы на земле.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 воспринимали как вестника перемен. Он приносил запах сырой земли, шевелил ветви и словно подсказывал: зима уже не вернётся надолго.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погоде в этот день судили не только о тепле, но и о будущем лете. Люди верили, что хорошее начало весны поможет полям и огородам.
</a:t>
            </a:r>
            <a:endParaRPr lang="en-US" sz="12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праздновали Вербное воскресенье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Веточки в храме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неделю до Пасхи люди несли в церковь пушистые веточки вербы. Их ставили рядом со свечами как знак весны, обновления и доброй надежды. Для детей это было особенно красиво: верба словно первой приветствовала новый сезон.
</a:t>
            </a:r>
            <a:endParaRPr lang="en-US" sz="102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веточки приносили домой и хранили у икон или в красивом месте. Они напоминали семье о тепле, здоровье и светлых днях. Маленькая веточка казалась очень важной, почти как зелёное письмо от весны.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ранней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распускается одной из первых, поэтому её особенно любили. Когда на ветках появлялись мягкие серёжки, люди улыбались: природа просыпается, а впереди ещё много ясных и добрых дней.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— главный весенний праздник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— это день Воскресения Христова, когда люди особенно радуются добру, свету и обновлению. После долгой зимы этот праздник встречают как начало новой, тёплой и радостной поры.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Пасхой в домах старались навести порядок, вымыть полы, протереть посуду и красиво накрыть стол. Так семья готовилась встретить праздник чисто, спокойно и вместе.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празднику заранее пекли куличи, готовили творожную пасху и красили яйца. На столе эти угощения выглядели особенно нарядно и делали день по-настоящему праздничным.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Пасху встречали всей семьёй, с добрыми словами и тёплыми пожеланиями. Для детей это был долгожданный день, когда в доме царили особая забота, вкусные угощения и радостное настроение.
</a:t>
            </a:r>
            <a:endParaRPr lang="en-US" sz="9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22" y="1793917"/>
            <a:ext cx="25625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029" y="3908754"/>
            <a:ext cx="213546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Крашеные яйца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с давних времён считали символом начала жизни. Поэтому на Пасху его красили в яркие цвета и дарили как добрый знак весны, здоровья и радости.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близким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Яйцами обменивались с родными, соседями и друзьями. Такой простой подарок показывал внимание и дружбу, а ещё помогал делиться праздничной радостью со всеми вокруг.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яйца окрашивали в красный, жёлтый и зелёный цвета. Они выглядели очень празднично и сразу поднимали настроение, словно маленькие весенние фонарики.
</a:t>
            </a:r>
            <a:endParaRPr lang="en-US" sz="838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любили пасхальные игры с яйцами. Они смеялись, соревновались и радовались, а праздник становился шумным, весёлым и совсем не скучным.
</a:t>
            </a:r>
            <a:endParaRPr lang="en-US" sz="9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 на самой большой скатерти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 ставили в центр праздничного стола, потому что он был самым нарядным угощением. Высокий, мягкий и сладкий, он сразу привлекал внимание. Его украшали глазурью, и сверху белая шапочка выглядела особенно красиво.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Изюм и сладкое тесто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тесто часто добавляли изюм, чтобы кулич был ещё вкуснее. Аромат выпечки наполнял весь дом, и казалось, что праздник уже заглянул в окна. Такой хлеб пекли не каждый день, а только к Пасхе.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для семейного торжества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 ели вместе с яйцами и творожной пасхой. За столом собиралась вся семья, и каждый получал свой кусочек праздничного хлеба. Для многих это был настоящий вкус весны и домашнего тепла.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пекли пасхальный кулич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праздника Благовещения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апреля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вспоминают Благовещение — добрую весть о будущем рождении Христа. Праздник приходился на середину весны и приносил людям надежду и спокойную радость.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Благовещение старались не делать тяжёлую работу и больше думали о тишине, добре и благодарности. Люди верили, что день должен пройти легко и светло.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Благовещением связывали приход настоящего тепла. Считалось, что природа в этот день особенно ждёт света, а весна уверенно входит в свои права.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Юрьев день и забота о животных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выход на пастбище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деревнях впервые выгоняли скот на пастбище. Это был важный и радостный момент, потому что начинался тёплый сезон и у животных появлялось больше свежей травы.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стаде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Коров, овец и лошадей старались кормить, поить и беречь от холода. Люди понимали: если животные здоровы и сыты, хозяйство будет крепким и спокойным.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хозяйственные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Юрьев день напоминал, что весна — это не только цветы и праздники, но и работа. С этого времени начинались новые заботы о дворе, поле и домашнем скоте.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 впереди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скот выходил на траву, люди чувствовали: зима осталась позади. Вместе с природой оживлялась и деревенская жизнь, а хозяйство входило в новый ритм.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цветы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Примета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замечают первые цветы, они понимают: природа просыпается после зимы. Цветы становятся тихим, но очень радостным знаком тепла, света и новой жизни.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Солнышко мать-и-мачеха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радует ярко-жёлтыми лепестками и похожа на маленькое солнце. Эти цветы особенно заметны на проталинах и сразу делают землю наряднее и веселее.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подснежник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появляется одним из первых и часто пробивается прямо через снег. Его маленький белый цветок кажется очень смелым, будто он спешит сообщить: весна уже близко.
</a:t>
            </a:r>
            <a:endParaRPr lang="en-US" sz="11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весенний праздничный круг
</a:t>
            </a:r>
            <a:endParaRPr lang="en-US" sz="229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народных весенних праздников и обрядов от конца зимы к началу полевых работ.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все эти праздники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праздники встречали конец зимы и приход тепла. Люди радовались солнцу, свету и первым признакам новой жизни, как будто сама природа улыбалась им в ответ.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обычае были домашний стол, угощения и добрые слова. Праздники помогали собираться вместе, мириться, благодарить друг друга и чувствовать себя одной семьёй.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звали песнями, играми, выпечкой и особыми обычаями. Всё это делало дни яркими и запоминающимися, а детям особенно нравилось, что праздник можно было не только видеть, но и пробовать на вкус.
</a:t>
            </a:r>
            <a:endParaRPr lang="en-US" sz="1158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внимательно смотрели на солнце, птиц, почки и ручьи. Так они понимали, что зима уходит, а весна уже уверенно входит в жизнь дома, двора и поля.
</a:t>
            </a:r>
            <a:endParaRPr lang="en-US" sz="12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 капели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 крыш начинала капать вода, люди улыбались: значит, холод сдаёт позиции. Капель была для них маленьким весенним звоном, который сообщал, что снег скоро исчезнет, а вокруг станет больше света и движения.
</a:t>
            </a:r>
            <a:endParaRPr lang="en-US" sz="1195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 и набухшие почки на деревьях были важными приметами. Люди замечали их очень внимательно, потому что такие знаки нельзя было спутать с зимой. Природа словно тихо говорила: «Я просыпаюсь».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подсказывала приход весны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праздники, которые живут и сегодня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весенние праздники не исчезли: мы по-прежнему печём блины, красим яйца, украшаем дом и встречаем Пасху. Они напоминают о семье, доброте и о том, как приятно ждать весну.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2026-05-25T23:14:32Z</dcterms:created>
  <dcterms:modified xsi:type="dcterms:W3CDTF">2026-05-25T23:14:32Z</dcterms:modified>
</cp:coreProperties>
</file>