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 Южной Америки: Бразилия и Аргентина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великие страны востока Южной Америки: природа, люди, хозяйство, города и экология.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на востоке и в центре Южной Америки выходит к Атлантическому океану. Аргентина занимает юг материка и тоже имеет выход к Атлантике. Реки Парана, Парагвай и Уругвай связывают внутренние районы с торговлей.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страны и почему это важно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Бразилии составляет около 8,5 млн км², и это самая большая страна Южной Америки. Благодаря огромной территории в ней есть разные природные условия и климатические пояса.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основные сведения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— португальский. По площади и численности населения Бразилия занимает первое место в Южной Америке среди государств региона.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Бразилии превышает 200 млн человек. Столица — Бразилиа, а крупнейший город — Сан-Паулу, который стал важным центром жизни и бизнеса.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Бразилии и Аргентины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показателей показывает, насколько сильно различаются масштабы этих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существенно больше Аргентины по территории и числу жителей, поэтому её роль в регионе заметнее.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материалы (обобщённые оценки).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Бразилии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влажные леса Амазонии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Бразилии находится Амазонская низменность с влажными экваториальными лесами. Река Амазонка и её многочисленные притоки образуют крупнейшую речную систему мира.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юг: плоскогорья и более умеренные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страны расположено Бразильское плоскогорье. На юге встречаются более умеренные и прохладные территории, где природа меняется по сравнению с тропиками Амазонии.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Бразилии и Аргентины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Бразилии, и в Аргентине крупные города часто тяготеют к побережью и удобным транспортным направлениям.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населения в крупных городах подтверждает, что транспорт и хозяйство во многом «стягивают» людей в города.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материал: список крупнейших городов (состав без точных чисел).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— вторая по площади страна Южной Америки. Столица — Буэнос-Айрес, расположенный у эстуария Ла-Плата, где удобно развивать морскую торговлю.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страны занята районами Патагонии, а на севере условия более тёплые. Из-за этого различаются природные зоны и способы хозяйствования.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известна степями Пампы, развитым сельским хозяйством и заметным европейским влиянием на культуру. Поэтому здесь сильны традиции, связанные с переселенцами.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основные сведения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влияний климата и рельефа на производство, расселение, транспорт и экспорт.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формируют хозяйство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богата железной рудой, бокситами и ресурсами для гидроэнергетики. Эти материалы поддерживают промышленность и производство энергии.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работают крупные гидроэлектростанции. ГЭС Итайпу на границе Бразилии и Парагвая относят к числу крупнейших в мире.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энергетика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имеет запасы нефти, природного газа и лития, а также некоторые рудные полезные ископаемые. Часть ресурсов используется в топливной и сырьевой сфере.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4041" y="1587736"/>
            <a:ext cx="5335919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экономики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отраслей показывает, где сильнее промышленность, а где — сельское хозяйство и переработка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Бразилии более разнообразна и индустриальна, а Аргентина сильнее связана с сельским хозяйством и пищевой переработкой. 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(обобщённое описание отраслей).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экспорт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кукуруза и мясо: рацион питания и экспорт Аргентины
</a:t>
            </a:r>
            <a:pPr algn="l" indent="0" marL="0">
              <a:lnSpc>
                <a:spcPct val="100000"/>
              </a:lnSpc>
              <a:buNone/>
            </a:pPr>
            <a:r>
              <a:rPr lang="en-US" sz="32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известна выращиванием пшеницы и кукурузы, а также сои. Помимо растениеводства важную роль играет мясное животноводство, благодаря которому страна поставляет на мировой рынок говядину и мясные продукты. Это делает сельское хозяйство основой доходов.
</a:t>
            </a:r>
            <a:endParaRPr lang="en-US" sz="9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Кофе, сахар и соя: почему Бразилия — один из лидеров мира
</a:t>
            </a:r>
            <a:pPr algn="l" indent="0" marL="0">
              <a:lnSpc>
                <a:spcPct val="100000"/>
              </a:lnSpc>
              <a:buNone/>
            </a:pPr>
            <a:r>
              <a:rPr lang="en-US" sz="3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выращивают культуры, которые хорошо идут на экспорт: кофе, сахарный тростник и сою. Большие плантации и развитая переработка помогают превращать сырьё в товары для разных стран. Ещё один заметный продукт — апельсиновый сок, популярный у покупателей по всему миру.
</a:t>
            </a:r>
            <a:endParaRPr lang="en-US" sz="898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становится доходом: экспорт приносит значительную выгоду
</a:t>
            </a:r>
            <a:pPr algn="l" indent="0" marL="0">
              <a:lnSpc>
                <a:spcPct val="100000"/>
              </a:lnSpc>
              <a:buNone/>
            </a:pPr>
            <a:r>
              <a:rPr lang="en-US" sz="3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продукция занимает важное место в торговле обеих стран. Урожаи и производство напрямую влияют на экспортные поступления, а значит — на благосостояние сельских районов и городов, связанных с переработкой. Поэтому сельское хозяйство определяет не только питание, но и экономику.
</a:t>
            </a:r>
            <a:endParaRPr lang="en-US" sz="8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Бразилии и Аргентины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чаще сочетает сырьё и промышленную продукцию, а Аргентина заметнее ориентируется на сельскохозяйственные товары.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диаграмма подчёркивает различия: Бразилия сильнее в добыче и индустрии, Аргентина — в растительной продукции и мясном животноводстве.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группам товаров из текста урока; условные значения для учебной визуализации, без указания долей (дата: 2026-05-13)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транспортные узлы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 Рио-де-Жанейро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главные города — Сан-Паулу и Рио-де-Жанейро. Они сосредоточивают население, работу предприятий и культурную жизнь, становясь «витринами» страны для торговли.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Бразилиа и Белу-Оризонти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Бразилиа — столица, где решаются управленческие вопросы, а Белу-Оризонти — крупный региональный центр. Через них проходят маршруты, связывающие внутренние районы с экспортными потоками.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Буэнос-Айрес, Росарио и Кордова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Аргентине важны Буэнос-Айрес, Росарио и Кордова. Эти города поддерживают производство и логистику, соединяя сельские территории с рынками и морскими поставками.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портов и путей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порты, автомобильные дороги и речные пути связывают внутренние районы с Атлантическим океаном. Благодаря этому товары быстрее попадают к покупателям и перерабатываются на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Бразилии складывалась из разных источников: португальского наследия, африканских традиций и вкладов коренного населения. В результате многие праздники и повседневные практики имеют смешанные корни.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особенно известно карнавалом и самбой — музыкой и танцем, которые передают энергию праздника. Эти формы творчества стали узнаваемыми символами страны далеко за её пределами.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бразильской культуры — футбол. Он объединяет людей вокруг стадионов, команд и общих эмоций, а также влияет на развитие спортивной инфраструктуры в городах.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образ Бразилии — статуя Христа-Искупителя. Она связана с традициями уважения к духовной жизни и туристической привлекательностью, поэтому видна «лицом» страны в мире.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Бразилии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прославилась танго — музыкально-танцевальным стилем, который стал символом страны. Его исполняют на сценах и в городских кварталах, продолжая традиции и развивая новые формы.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Аргентины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Аргентины ощущается влияние Испании и европейских переселенцев. Образ гаучо связан с жизнью на равнинах Пампы и превратился в один из самых известных символов страны.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заметная черта — сильная любовь к футболу. Традиции приготовления блюд из говядины дополняются привычкой пить мате, что делает повседневную культуру узнаваемой.
</a:t>
            </a:r>
            <a:endParaRPr lang="en-US" sz="9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последствий, описанная в уроке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изменения усиливают экологические риски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07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7102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8795" y="2034466"/>
            <a:ext cx="397608" cy="45441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 и МЕРКОСУР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для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 Аргентина входят в МЕРКОСУР — экономическое объединение стран Южной Америки. Оно облегчает торговлю между участниками и помогает снимать некоторые таможенные барьеры.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между странами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поддерживает не только продажу товаров, но и сотрудничество в разных сферах. Это делает связи между странами более стабильными и помогает планировать деловые проекты.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 экономике МЕРКОСУР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выступает крупнейшей экономикой региона, а Аргентина — важным партнёром. Её сильные стороны связаны с сельским хозяйством и переработкой, а также промышленностью.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19814"/>
            <a:ext cx="3848986" cy="19754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Бразилии и Аргентины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языку, масштабу, природным особенностям и ключевым направлениям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заметны в природе и структуре занятости: Бразилия тяготеет к тропическому лесному поясу и индустриальным отраслям, Аргентина — к умеренным пастбищам и животноводству.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урока (2026-05-13)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расположены у Атлантического океана и имеют крупные города. Благодаря этому удобны морские маршруты и торговые связи, а население и производство концентрируются в важных центрах.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характерны богатые природные ресурсы и большое значение обеих стран для Южной Америки. Ресурсы превращаются в товары, которые попадают на мировые рынки через экспорт.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Бразилию и Аргентину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Бразилии и Аргентины тесно связана с вывозом продукции. Сельское хозяйство, добыча полезных ископаемых и переработка формируют поток товаров для разных стран и отраслей.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обеих стран сочетаются европейские и местные традиции. Поэтому в регионе много разнообразных праздников, музыкальных стилей, видов спорта и кулинарных привычек.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стран востока Южной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выделяется огромной территорией, тропической природой, Амазонией и мощной экономикой. Аргентина известна степями Пампы, развитым сельским хозяйством и крупными городами. Сравнение показывает влияние климата, рельефа, ресурсов и истории.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2026-05-13T20:48:16Z</dcterms:created>
  <dcterms:modified xsi:type="dcterms:W3CDTF">2026-05-13T20:48:16Z</dcterms:modified>
</cp:coreProperties>
</file>