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как часть личной безопасности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защищает здоровье, комфорт и уверенность каждый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одежды: зачем она нужна подростку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помогает поддерживать чистоту тела, снижать риск раздражения кожи и сохранять опрятный вид. Для подростка это ещё и навык самостоятельности: вовремя менять вещи, читать ярлыки и правильно ухаживать за формой.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грязная одежда становится проблемой для здоровья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Пот, кожное сало, пыль и грязь создают среду, в которой быстрее размножаются бактерии и грибки, особенно на влажной ткани.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участки одежды дольше сохраняют запах и чаще вызывают зуд, покраснение и ощущение дискомфорта при движении.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на физкультуре и в транспорте чистая одежда помогает чувствовать себя увереннее и снижает риск неприятных ощущений.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нужно менять разные виды одежды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вещь контактирует с кожей и потом, тем чаще она требует замены.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меняют бельё и носки, а спортивную одежду — сразу после нагрузки; остальные вещи зависят от загрязнения.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гигиены одежды и рекомендаций по уходу за повседневными вещами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одежды, которые загрязняются быстрее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 самым тесным контактом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Воротник, манжеты и подмышечные зоны быстрее всего собирают пот, частички кожи и пыль. Эти места чаще требуют проверки и стирки, чем остальная часть вещи.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теряет свежесть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форме особенно заметны следы на рукавах, локтях и нижней части брюк. Чем активнее движение и чем плотнее ткань прилегает к телу, тем быстрее появляется загрязнение.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860" y="1835776"/>
            <a:ext cx="444363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ухода за основными предметами одежды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часто стирать разные вещи и какой режим обычно подходит.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вещь впитывает пот и соприкасается с кожей, тем чаще она нуждается в стирке и более бережном режиме.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ухода за одеждой для школьников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вещи стирают отдельно от тёмных и ярких, чтобы избежать окрашивания и сохранить аккуратный внешний вид после стирки.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синтетика, шерсть и деликатные материалы требуют разного режима, поэтому смешивать их без необходимости не стоит.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загрязнению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испачканные вещи лучше стирать отдельно, чтобы грязь не переходила на более чистые изделия и не закреплялась на ткани.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загрузкой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Карманы проверяют заранее, а молнии и застёжки закрывают. Это помогает защитить ткань, барабан машины и мелкие предметы в одежде.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белья перед стиркой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вещи от загрязнения до чистого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ухода за одеждой дома после ношения.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сухая одежда уменьшает трение о кожу, помогает коже «дышать» и снижает риск зуда, покраснения и высыпаний после активного дня.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 особенно важно переодеться в сухие вещи, принять душ и не носить влажную форму дальше: так кожа быстрее восстанавливается и не появляется лишний запах.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чистая одежда связана с состоянием кожи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несвоевременная стирка одежды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откладывать стирку, грязь глубже проникает в волокна и удалить её становится сложнее.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запах и кожа, поэтому регулярный уход одновременно поддерживает здоровье и продлевает срок службы вещей.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правил гигиены одежды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школьную форму нужно проветрить, очистить мягкой щёткой от пыли и сразу осмотреть воротник, манжеты и локти на наличие пятен или потертостей.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ухода за школьной формой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Стирать форму следует только по ярлыку: он подсказывает подходящую температуру, способ стирки и допустимую обработку, чтобы сохранить цвет, форму и прочность ткани.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Пиджаки, жилеты и брюки лучше хранить на вешалке, расправив плечи и складки. Так одежда меньше мнётся и дольше выглядит аккуратно без частой глажки.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горячая вода и слишком частая стирка быстро изнашивают ткань, деформируют детали и сокращают срок службы формы, поэтому уход должен быть бережным и регулярным.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физкультуры форму нужно снять, проветрить и не оставлять в рюкзаке. Влажная ткань быстро начинает пахнуть и становится менее приятной для следующего урока.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Носки, футболку и шорты следует отделить от остальных вещей, проверить на сильные загрязнения и отправить в стирку, особенно если занятие было интенсивным.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следующим использованием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спортивную одежду полностью высушивают и хранят отдельно. Так она остаётся свежей, не раздражает кожу и помогает чувствовать себя комфортно на тренировке.
</a:t>
            </a:r>
            <a:endParaRPr lang="en-US" sz="99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ухода за спортивной одеждой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и глажка: как не повредить ткань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сушат полностью, в хорошо проветриваемом месте и без лишней сырости. Недосушенные вещи быстро приобретают затхлый запах и могут испортить вещи в шкафу.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ткань рядом с батареями, обогревателями или открытым огнём. Слишком сильное тепло деформирует волокна, портит форму изделия и повышает риск повреждения.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Глажка помогает убрать складки и сделать одежду аккуратной, а для некоторых тканей — ещё и более чистой. Главное условие — выбирать подходящую температуру по ярлыку.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 ярлыке одежды и их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подсказывает, как ухаживать за тканью без риска испортить вещь.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ярлыка — не угадывать уход, а действовать по инструкции. Это помогает сохранить цвет, форму и срок службы одежды.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на ярлыках текстильных изделий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одежды дома, в школе и после улицы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Чистую одежду держат в сухом шкафу, отдельно от грязных и влажных вещей. Для формы, обуви и спортивной экипировки удобно выделить разные отделения или мешки.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вещи не кладут рядом с чистым бельём: на них остаются пыль, песок и микробы. Лучше сразу убрать их в отдельное место до стирки или проветривания.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предметы перед хранением обязательно высушивают полностью. Иначе в закрытом шкафу появляется сырость, неприятный запах и условия для порчи ткани.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быстрее всего загрязняет одежду в школьной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день в школе оставляет следы на разных участках одежды: воротнике, рукавах, штанинах и обуви. Особенно заметны места, где ткань постоянно трётся о кожу.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 физическая активность загрязняют одежду быстрее других факторов. Это значит, что спортивные вещи и бельё требуют самого строгого и регулярного ухода.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факторов загрязнения одежды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Щётка, которая спасает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уроками и после прогулки щётка помогает быстро убрать пыль, крошки и мелкий мусор с рукавов, брюк и школьной формы. Это простой способ сохранить аккуратность без полной стирки.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Мешок и запасные вещи 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Мешок для стирки защищает деликатные ткани, а запасные носки выручают после мокрой обуви или активной перемены. Такой набор помогает быстро привести себя в порядок в школьных условиях.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Пятновыводитель и носовой платок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пятновыводитель и чистый платок нужны, если на одежду попали еда, напиток или грязь. Чем раньше обработать пятно, тем выше шанс сохранить вещь чистой и не испортить ткань.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набор для ухода за одеждой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удаления пятна с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закрепить загрязнение и подобрать безопасный способ обработки по типу ткани и характеру пятна.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распространённых ошибок — носить бельё и носки дольше одного дня. Такая привычка усиливает запах, создаёт дискомфорт и повышает риск раздражения кожи.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стирать все ткани вместе и игнорировать ярлыки. Разные материалы требуют разной температуры и режима, иначе одежда садится, теряет форму или цвет.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убирать в шкаф влажные вещи или оставлять их в рюкзаке после тренировки. В сырой ткани быстрее появляются неприятный запах, затхлость и следы порчи.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сушить вещи в закрытом, плохо проветриваемом месте. В результате одежда сохнет дольше, хуже пахнет и служит заметно меньше.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уходе за одеждой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— привычка, которая работает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помогает сохранять здоровье кожи, свежий запах и опрятный вид. Если стирать, сушить, хранить и носить вещи правильно, они дольше служат и каждый день выглядят аккуратно.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2026-05-21T02:48:27Z</dcterms:created>
  <dcterms:modified xsi:type="dcterms:W3CDTF">2026-05-21T02:48:27Z</dcterms:modified>
</cp:coreProperties>
</file>