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Биоинформатика: как информация о белках хранится и читается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строят и защищают организм; их «рецепт» записан в ДНК, а компьютеры помогают это читать.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клетке хранится наследственная информация. У человека тысячи генов, и часть из них задаёт, какие белки будут работать в организме. Информатика помогает учёным находить нужные участки ДНК и сравнивать огромные массивы данных.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знать, как кодируются белки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370" y="1319944"/>
            <a:ext cx="180159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895" y="1337689"/>
            <a:ext cx="213008" cy="1704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370" y="3106289"/>
            <a:ext cx="180159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белок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аминокислот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— это цепочка аминокислот в определённом порядке. В природе используется 20 основных аминокислот, а значит, комбинации создают разные варианты белков.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аминокислот влияет на форму белка. От формы зависит, насколько хорошо он выполняет свою задачу: ускоряет реакции или взаимодействует с другими молекулами.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белки — ферменты. Они помогают клетке быстрее проводить химические реакции, как «ускорители» процессов, без которых жизнь замедлилась бы или остановилась.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могут быть «строителями» тканей и «защитниками» организма. Другие переносят вещества по организму, поддерживая обмен и устойчивость к угрозам.
</a:t>
            </a:r>
            <a:endParaRPr lang="en-US" sz="14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«буквы» ДНК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записывает информацию с помощью четырёх «букв»: А, Т, Г и Ц. Участок ДНК, где находится инструкция для одного белка, называется геном. Именно этот участок важен для будущей сборки.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— это инструкция для клетки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хранится инструкция
</a:t>
            </a:r>
            <a:pPr algn="l" indent="0" marL="0">
              <a:lnSpc>
                <a:spcPct val="100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находится в ядре клетки, поэтому напрямую её прочитать нельзя. Сначала делают копию сообщения, чтобы клеточные «инструменты» могли работать с инструкцией. Так информация доходит до рибосомы.
</a:t>
            </a:r>
            <a:endParaRPr lang="en-US" sz="14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информация от ДНК превращается в белок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передачи инструкции: от ДНК через копию до готовой цепочки аминокислот.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
</a:t>
            </a:r>
            <a:pPr algn="ctr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умеет использовать 64 возможных набора трёх букв, чтобы выбирать аминокислоты и сигналы.
</a:t>
            </a:r>
            <a:endParaRPr lang="en-US" sz="393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— это правило перевода букв мРНК в аминокислоты. Один кодон состоит из трёх букв: всего 64 варианта, а аминокислот — 20.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 генетическом коде (обобщённая школьная программа)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кодоны «похожи по смыслу»: несколько наборов трёх букв могут приводить к одной и той же аминокислоте. Это снижает риск некоторых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генетическая система устроена так, что передача информации может быть надёжнее благодаря совпадениям значений разных кодонов.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материалы о генетическом коде (стандартные школьные сведения)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кодонов больше, чем аминокислот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Рибосома движется вдоль мРНК и выбирает кодоны по порядку. Затем она помогает соединять аминокислоты в том порядке, который соответствует инструкции на молекуле.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клетка читает сообщение из мРНК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РНК приносят аминокислоты к рибосоме. Каждая тРНК узнаёт нужный кодон благодаря тому, что несёт антикодон — «подходящую пару» к трём буквам.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антикодон совпадает с кодоном, нужная аминокислота становится частью растущей цепочки. Так клетка собирает белок по точной последовательности, без «угадывания».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822113"/>
            <a:ext cx="4037700" cy="225042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примеры кодонов из трёх букв и их значения. Колонки: кодон, аминокислота или сигнал, примечание.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идёт по три буквы, поэтому даже небольшая ошибка может изменить дальнейший выбор аминокислот и сигналов.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справочники по генетическому коду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кодонов и их значения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аминокислот определяет, как белок свернётся в пространстве. Даже небольшая перестановка или замена может изменить форму, а значит — и то, как белок будет взаимодействовать с другими молекулами.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порядок аминокислот важен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форма белка меняется, он может работать слабее или перестать работать вовсе. Поэтому биологический смысл зависит не только от «какие» аминокислоты, но и от того, «в каком порядке» они стоят в цепочке.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Мутация — это изменение в последовательности ДНК. Точечная мутация меняет одну «букву» А, Т, Г или Ц и может заменить один кодон в будущей цепочке белка.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мутации в ДНК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Вставка добавляет лишнюю букву, а выпадение убирает одну. Если из‑за этого меняется длина участка, сдвигается «рамка считывания», и дальше чтение кодонов идёт по-другому.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изменения почти не отражаются на белке: из‑за особенностей генетического кода результат может оказаться похожим. Но чаще мутация меняет форму и работу белка.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Нарушенная инструкция способна привести к тому, что белок получается неправильным: ухудшается работа ферментов, транспорта или защиты клеток. Тогда последствия могут быть заметными для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показано условное влияние на последующие кодоны: замена обычно затрагивает один соседний участок, а вставка или выпадение часто сдвигают рамку считывания.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рамки считывания почти всегда приводит к цепочке изменений по ходу чтения, поэтому белок страдает сильнее, чем при одиночной замене.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механизма, без привязки к конкретным числовым данным (2026)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изменения в коде бывают и чем они отличаются
</a:t>
            </a:r>
            <a:endParaRPr lang="en-US" sz="255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28" y="2077821"/>
            <a:ext cx="218597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028" y="2096660"/>
            <a:ext cx="226148" cy="1809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8340" y="2077821"/>
            <a:ext cx="191272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89215" y="2077821"/>
            <a:ext cx="191272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биоинформатика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генов и фрагментов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 помогает находить в ДНК участки, похожие на гены: где начинаются и заканчиваются инструкции. Это ускоряет работу, которую человеку было бы трудно проверять вручную.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последовательностей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сходства между ДНК и белками между организмами показывает, какие участки могли сохраниться в ходе эволюции. Такие сравнения помогают лучше понимать «что и зачем». 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функциями белков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последовательностей позволяет предположить, какие белки могут получаться, и какие функции они выполняют. Затем результаты уточняют по экспериментальным описаниям.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большими данными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обрабатывают массивы последовательностей и структур, собранные многими лабораториями. Это делает исследования масштабными и воспроизводимыми даже для сложных задач.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компьютер находит участок, похожий на ген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поиска в биоинформатике: последовательность → рамки чтения → сравнение с известными генами → вывод результата.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общую закономерность: у близких организмов белки обычно более похожи. Это связано с тем, что часть генов сохраняется и меняется медленнее.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похожесть выше, значит, вероятнее, что сходные участки кодируют белки со схожими задачами. Для далёких видов совпадений обычно меньше, поэтому различий больше.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на основе общего принципа сходства белков у близких и далёких видов (2026)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белков у разных организмов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250" y="1124025"/>
            <a:ext cx="4896000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 соединяет данные из разных источников: последовательности ДНК, сведения о белках и их функциях, а также трёхмерные структуры. Вместе это помогает переходить от кода к пониманию белка.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нескольких баз сразу позволяет сопоставить «ДНК → белок → форма и функция», а не рассматривать каждый этап отдельно.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ресурсы GenBank, UniProt и PDB (актуальность: 2026)
</a:t>
            </a:r>
            <a:endParaRPr lang="en-US" sz="1165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хранятся биологические данные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Анализируя гены и белки, учёные находят наследственные изменения, которые связаны с болезнями. Такой подход помогает понять, где именно нарушается инструкция и как это отражается на клетке.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 в медицине и науке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вызывают и белки вирусов и бактерий: по их последовательностям можно судить о том, как эти микроорганизмы устроены. Это облегчает разработку способов борьбы и диагностики.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 ускоряет поиск нужной информации в больших наборах данных и помогает формировать идеи для новых лекарств и тестов. Так компьютер становится инструментом реальной науки и медицины.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Гемоглобин: точность переноса кислорода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участвует в переносе кислорода кровью. Когда в его цепочке аминокислот появляется замена из-за изменения в ДНК, белок работает иначе. Тогда эритроциты могут менять форму и хуже выполнять свою задачу.
</a:t>
            </a:r>
            <a:endParaRPr lang="en-US" sz="1317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«маленькая» замена — большой эффект
</a:t>
            </a:r>
            <a:pPr algn="ctr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одна замена аминокислоты заметно меняет свойства белка: скорость реакции, устойчивость или взаимодействие с другими молекулами. На уровне кода это происходит из‑за изменения одного кодона. Поэтому последствия бывают важными даже при небольшой мутации.
</a:t>
            </a:r>
            <a:endParaRPr lang="en-US" sz="1215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изменение в одном белке может повлиять на здоровье
</a:t>
            </a:r>
            <a:endParaRPr lang="en-US" sz="26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собирается из аминокислот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кодонам тРНК доставляет аминокислоты, а рибосома соединяет их в цепочку. Затем цепочка сворачивается в белок и начинает выполнять свою функцию.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Рибосома читает код по кодонам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Рибосома движется по мРНК и «собирает» белок по три буквы за раз. Каждый участок из трёх нуклеотидов — кодон с определённым смыслом.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инструкцию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ДНК записаны сведения о том, какой белок нужен. Эта информация хранится в последовательности четырёх букв и относится к конкретным генам.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мРНК переносит сообщение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работой с инструкцией клетка делает копию в виде мРНК. Так сообщение выходит из ядра и становится доступным для сборки белка.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400" y="302595"/>
            <a:ext cx="2865900" cy="26252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8000" y="302550"/>
            <a:ext cx="3471900" cy="40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 код ДНК становится белком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 белка записан в ДНК четырьмя буквами, но читается по три за раз. По этому коду клетка собирает нужные белки для жизни. Биоинформатика делает данные понятными компьютерам и ускоряет поиск генов и понимание организмов.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2026-05-14T10:18:27Z</dcterms:created>
  <dcterms:modified xsi:type="dcterms:W3CDTF">2026-05-14T10:18:27Z</dcterms:modified>
</cp:coreProperties>
</file>