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и методы её исследования: от наследования признаков до современной диагностики
</a:t>
            </a:r>
            <a:endParaRPr lang="en-US" sz="2239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генов к диагнозу: как наследственность изучают в современной биологии.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генетика человека стала одной из важнейших областей биологии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почему люди отличаются внешностью, здоровьем и реакцией на лекарства. Сегодня она объединяет биологию, медицину и цифровой анализ данных, помогая находить наследственные причины болезней и точнее подбирать профилактику и лечение для каждого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генетического материала человека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большинства клеток человека ДНК упакована в 46 хромосом: 22 пары аутосом и одну пару половых хромосом, определяющих биологический пол и наследование части признаков.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и митохондриальная ДНК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наследственной информации находится в ядре, но небольшая молекула митохондриальной ДНК передаётся по материнской линии и связана с работой клеточного энергоснабжения.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Кодирующие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около 1–2% генома непосредственно содержит информацию о белках. Именно эти участки особенно важны для синтеза ферментов, гормонов и структурных белков организма.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ДНК не кодирует белки напрямую, но управляет активностью генов. Эти участки определяют, в каких клетках, когда и с какой интенсивностью работает конкретный ген.
</a:t>
            </a:r>
            <a:endParaRPr lang="en-US" sz="11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гена к признаку: как формируется наследуемый фенотип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56873" y="185437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 ДНК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задаёт структуру белков и РНК. Если в гене есть изменение, это может повлиять на свойства молекулы и, как следствие, на проявление признака.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1853998" y="2749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работы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менее важны участки, которые включают и выключают гены. Они определяют, в каком органе и на каком этапе развития будет синтезироваться нужный продукт.
</a:t>
            </a:r>
            <a:endParaRPr lang="en-US" sz="824" dirty="0"/>
          </a:p>
        </p:txBody>
      </p:sp>
      <p:sp>
        <p:nvSpPr>
          <p:cNvPr id="13" name="Text 3"/>
          <p:cNvSpPr txBox="1"/>
          <p:nvPr/>
        </p:nvSpPr>
        <p:spPr>
          <a:xfrm>
            <a:off x="458923" y="3663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влияние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признаки формируются не одним геном, а их совокупностью. Рост, масса тела, цвет кожи и предрасположенность к ряду болезней зависят от множества наследственных факторов.
</a:t>
            </a:r>
            <a:endParaRPr lang="en-US" sz="803" dirty="0"/>
          </a:p>
        </p:txBody>
      </p:sp>
      <p:sp>
        <p:nvSpPr>
          <p:cNvPr id="14" name="Text 4"/>
          <p:cNvSpPr txBox="1"/>
          <p:nvPr/>
        </p:nvSpPr>
        <p:spPr>
          <a:xfrm>
            <a:off x="3152848" y="42752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двигательная активность, условия жизни и хронический стресс могут усиливать или ослаблять действие генетической предрасположенности, изменяя итоговый фенотип человека.
</a:t>
            </a:r>
            <a:endParaRPr lang="en-US" sz="803" dirty="0"/>
          </a:p>
        </p:txBody>
      </p:sp>
      <p:sp>
        <p:nvSpPr>
          <p:cNvPr id="15" name="Text 5"/>
          <p:cNvSpPr txBox="1"/>
          <p:nvPr/>
        </p:nvSpPr>
        <p:spPr>
          <a:xfrm>
            <a:off x="5885273" y="408282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проявление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 — это результат взаимодействия генотипа и среды. Поэтому одинаковые наследственные задатки могут проявляться по-разному у разных людей в сходных жизненных ситуациях.
</a:t>
            </a:r>
            <a:endParaRPr lang="en-US" sz="803" dirty="0"/>
          </a:p>
        </p:txBody>
      </p:sp>
      <p:sp>
        <p:nvSpPr>
          <p:cNvPr id="16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79721"/>
            <a:ext cx="4000500" cy="22061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один и тот же признак может передаваться по-разному в зависимости от расположения гена и типа хромосомы.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наследования у 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 помогает прогнозировать риск для семьи и правильно выбирать генетическое консультирование.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генетика человека; клинические примеры наследования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как источник наследственной изменчивости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68287" y="1901077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затрагивают последовательность нуклеотидов внутри одного гена. Они могут менять строение белка или нарушать его синтез, приводя к наследственным нарушениям разной тяжести.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68287" y="2607018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связаны с потерей, удвоением, разворотом или переносом участков хромосом. Такие изменения часто затрагивают сразу несколько генов и заметно влияют на развитие организма.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68287" y="3312959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возникают, когда меняется число хромосом. Самый известный пример — трисомия 21, при которой в клетках присутствует дополнительная 21-я хромосома.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68287" y="4018900"/>
            <a:ext cx="4266900" cy="60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возникать из-за ошибок репликации ДНК, излучения, химических мутагенов, вирусов и нарушений деления клеток. Их эффект бывает нейтральным, вредным или, реже, полезным.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даже редкие наследственные синдромы имеют большую диагностическую значимость, а многофакторные заболевания составляют заметную часть хронической патологии.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и их распространённость
</a:t>
            </a:r>
            <a:endParaRPr lang="en-US" sz="258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общественный эффект дают не только редкие болезни, но и широко распространённые многофакторные состояния, связанные с генетической предрасположенностью.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медицинской генетике; без единой шкалы частоты из-за различий в популяциях и источниках
</a:t>
            </a:r>
            <a:endParaRPr lang="en-US" sz="5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и различия между популяциями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аллели распределены неравномерно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Частоты аллелей меняются между популяциями под действием отбора, миграций, дрейфа генов и эффекта основателя. Поэтому один и тот же вариант ДНК может встречаться намного чаще в одних регионах и быть редким в других. Такие различия отражают историю населения и условия среды.
</a:t>
            </a:r>
            <a:endParaRPr lang="en-US" sz="111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инфекциям и питанию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 — серповидноклеточный аллель, который в гетерозиготном состоянии повышает устойчивость к малярии. Похожим образом в некоторых популяциях распространилась лактозная толерантность у взрослых, связанная с длительным употреблением молока в рационе.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особенности не распределяются случайно: на них влияют изоляция, миграции и брачные традиции. Поэтому генетическая карта человечества неоднородна, а данные о популяциях помогают лучше понимать историю народов и точнее интерпретировать результаты тестов.
</a:t>
            </a:r>
            <a:endParaRPr lang="en-US" sz="105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молекулярной диагностики наследственного заболевания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клинической и лабораторной проверки от подозрения до консультирования
</a:t>
            </a:r>
            <a:endParaRPr lang="en-US" sz="97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45143"/>
            <a:ext cx="241500" cy="214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54699"/>
            <a:ext cx="241500" cy="1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методы исследования генетики человека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проследить передачу признака в нескольких поколениях, выявить тип наследования и оценить риск повторного рождения ребёнка с наследственным заболеванием в семье.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сходство однояйцевых и двуяйцевых близнецов, чтобы определить, насколько признак зависит от наследственности и насколько — от условий среды.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Цитогенетическое исследование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 изучения хромосомных нарушений: изменения числа, структуры и крупных перестроек. Метод особенно важен при подозрении на анеуплоидии и мозаицизм.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Дерматоглифика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Анализирует рисунок кожных линий на пальцах и ладонях. Эти особенности закладываются рано в эмбриональном развитии и могут отражать некоторые наследственные состояния.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Популяционно-статистический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5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частоты признаков и заболеваний в больших группах людей. Он помогает выявлять наследственные риски, сравнивать популяции и проверять закономерности наследования на практике.
</a:t>
            </a:r>
            <a:endParaRPr lang="en-US" sz="7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и цитогенетика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43275" y="186661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кариотип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рассматривает хромосомы в метафазе и позволяет оценить их число и крупные перестройки. Так выявляют анеуплоидии, большие делеции, транслокации, инверсии и мозаицизм клеточных линий.
</a:t>
            </a:r>
            <a:endParaRPr lang="en-US" sz="998" dirty="0"/>
          </a:p>
        </p:txBody>
      </p:sp>
      <p:sp>
        <p:nvSpPr>
          <p:cNvPr id="12" name="Text 2"/>
          <p:cNvSpPr txBox="1"/>
          <p:nvPr/>
        </p:nvSpPr>
        <p:spPr>
          <a:xfrm>
            <a:off x="350875" y="28990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особенно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анализ применяют при подозрении на синдром Дауна, нарушениях полового развития, бесплодии и привычном невынашивании. Он помогает увидеть крупные изменения, которые невозможно определить по ДНК-последовательности.
</a:t>
            </a:r>
            <a:endParaRPr lang="en-US" sz="910" dirty="0"/>
          </a:p>
        </p:txBody>
      </p:sp>
      <p:sp>
        <p:nvSpPr>
          <p:cNvPr id="13" name="Text 3"/>
          <p:cNvSpPr txBox="1"/>
          <p:nvPr/>
        </p:nvSpPr>
        <p:spPr>
          <a:xfrm>
            <a:off x="443275" y="395146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дополнительные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световой микроскоп не различает мелкие перестройки. Поэтому для уточнения диагноза используют FISH и сравнительную геномную гибридизацию, способные обнаруживать микроделеции, дупликации и локальные изменения хромосом.
</a:t>
            </a:r>
            <a:endParaRPr lang="en-US" sz="910" dirty="0"/>
          </a:p>
        </p:txBody>
      </p:sp>
      <p:sp>
        <p:nvSpPr>
          <p:cNvPr id="14" name="Text 4"/>
          <p:cNvSpPr txBox="1"/>
          <p:nvPr/>
        </p:nvSpPr>
        <p:spPr>
          <a:xfrm>
            <a:off x="4614842" y="413233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диагностики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Цитогенетика остаётся важным первым этапом обследования, особенно при врождённых аномалиях и задержке развития. Результаты исследования направляют дальнейший поиск на уровне отдельных генов и точечных вариантов.
</a:t>
            </a:r>
            <a:endParaRPr lang="en-US" sz="911" dirty="0"/>
          </a:p>
        </p:txBody>
      </p:sp>
      <p:sp>
        <p:nvSpPr>
          <p:cNvPr id="15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ПЦР, секвенирование и поиск точечных изменений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Амплификация ДНК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многократно копирует выбранный участок ДНК, поэтому для анализа достаточно малого количества материала, полученного даже из ограниченного клинического образца.
</a:t>
            </a:r>
            <a:endParaRPr lang="en-US" sz="857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конкретного участка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Sanger определяет порядок нуклеотидов в коротком фрагменте и подходит для точной верификации известной мутации, когда нужно подтвердить единичный вариант.
</a:t>
            </a:r>
            <a:endParaRPr lang="en-US" sz="889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анализ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NGS позволяет одновременно читать множество участков генома и быстро находить варианты в разных генах, связанных с наследственными синдромами, обменными нарушениями и онкологией.
</a:t>
            </a:r>
            <a:endParaRPr lang="en-US" sz="848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Обнаруженные точечные мутации, вставки и делеции сопоставляют с клинической картиной и семейным анамнезом, после чего врач решает вопрос о подтверждении диагноза и наблюдении.
</a:t>
            </a:r>
            <a:endParaRPr lang="en-US" sz="8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метода зависит от задачи: от поиска крупных перестроек до анализа единичных нуклеотидных замен и широкого скрининга генов.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генетического анализа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разрешение, тем больше информации, но обычно выше стоимость и сложнее интерпретация. Для практики часто используют последовательное сочетание методов.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экспертная оценка по функциональным возможностям методов, отражённым в учебном материале.
</a:t>
            </a:r>
            <a:endParaRPr lang="en-US" sz="5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241666"/>
            <a:ext cx="4039800" cy="20733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направлений генетического тестирования по материалу, пользе и ограничениям.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тесты в медицине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 цель исследования зависят от клинической задачи. Один и тот же результат почти всегда требует сопоставления с симптомами и дополнительного подтверждения.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видам генетических тестов в клинической практике.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проекты и базы данных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Референсный геном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«Геном человека» завершил основной референсный вариант в 2003 году. Он стал опорой для сравнения индивидуальных геномов и развития современной геномики.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Клинические базы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ClinVar и OMIM связывают варианты ДНК с наследственными синдромами, фенотипами и описаниями заболеваний. Это помогает быстрее оценивать значимость найденных мутаций и проверять их известность.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и панели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хранят образцы и сопроводительные данные, а референсные панели дают удобную точку сравнения. Вместе они ускоряют интерпретацию результатов и поиск клинически значимых изменений.
</a:t>
            </a:r>
            <a:endParaRPr lang="en-US" sz="929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базы данных делают молекулярную диагностику точнее и доступнее, потому что врач может сопоставить редкий вариант с уже описанными случаями, а не трактовать его изолированно.
</a:t>
            </a:r>
            <a:endParaRPr lang="en-US" sz="9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76128" y="2879603"/>
            <a:ext cx="252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76128" y="4219153"/>
            <a:ext cx="252000" cy="28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 онкологии и персонализированной медицине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Соматические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Опухоль возникает и прогрессирует после накопления соматических изменений в онкогенах и генах-супрессорах. Генетический анализ помогает понять, какие механизмы поддерживают рост конкретной опухоли.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BRCA1 и BRCA2 повышают вероятность рака молочной железы и яичников. Их выявление важно не только для пациента, но и для оценки риска у родственников.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терапии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EGFR или BRAF помогают подобрать таргетные препараты, которые действуют на определённые молекулярные мишени. Такой подход повышает точность лечения и уменьшает ненужную токсичность.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учитывает генетические особенности опухоли и самого пациента. Это позволяет сочетать диагностику, прогноз и подбор лечения в единую клиническую стратегию.
</a:t>
            </a:r>
            <a:endParaRPr lang="en-US" sz="8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решаются этические и правовые вопросы генетики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получения согласия до защиты данных и оценки риска дискриминации.
</a:t>
            </a:r>
            <a:endParaRPr lang="en-US" sz="9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риски генетических методов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вариант значим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Обнаруженная замена в ДНК не всегда вызывает болезнь. Многие изменения относятся к вариантам неопределённой значимости и требуют осторожной трактовки, а не поспешного вывода о диагнозе.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современные тесты могут давать ложноположительные и ложноотрицательные ответы. Поэтому клиническое решение не должно опираться только на один лабораторный показатель без перепроверки.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становится надёжнее, если учитывать семейный анамнез, симптомы, возраст и данные других исследований. Без этого один и тот же вариант может быть понят неверно.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результат нередко вызывает тревогу у пациента и семьи, особенно если речь идёт о риске для детей. Поэтому важны подтверждение, разъяснение и профессиональное консультирование.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ускоряют переход от поиска единичных мутаций к комплексной оценке риска, раннему выявлению нарушений и более точному подбору лечения для конкретного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 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ожидается там, где анализ генома соединяется с клиникой: в редких синдромах, профилактике осложнений и персонализированной терапии.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развития генетики по современным обзорам и учебным материалам.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объясняет, как передаются признаки, почему возникают наследственные болезни и как различаются люди. Её методы делают медицину точнее, а профилактику и лечение — более осмысленными.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 — язык наследственности и точной медицины
</a:t>
            </a:r>
            <a:endParaRPr lang="en-US" sz="25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2026-06-01T22:44:19Z</dcterms:created>
  <dcterms:modified xsi:type="dcterms:W3CDTF">2026-06-01T22:44:19Z</dcterms:modified>
</cp:coreProperties>
</file>