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 формируют климат, жизнь и карту нашей планеты.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Земли: главные части Мирового океана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не просто окружают материки: они регулируют круговорот воды, переносят тепло и поддерживают жизнь миллионов организмов. Для человека это ещё и рыба, соль, морские пути и важные природные ресурсы.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океаны нужны Земле и людям
</a:t>
            </a:r>
            <a:endParaRPr lang="en-US" sz="2848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океан, моря, заливы и проливы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 — это части океана, которые частично отделены сушей, островами или подводными поднятиями. Они бывают окраинными и внутренними; примеры — Баренцево и Средиземное моря.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 — это единая водная оболочка Земли, но для удобства его делят на пять океанов. Такое деление помогает точнее изучать карту, климат и особенности разных частей океана.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глубоко вдаются в сушу и образуют удобные бухты и гавани. На карте хорошо известен Мексиканский залив, который заметно выступает в материк Северной Америки.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 — это узкие водные проходы, соединяющие моря или части океана. Берингов пролив разделяет материки, но одновременно связывает водные пространства и имеет важное географическое значение.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океанов Земли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различие в размерах, но и то, насколько неравномерно распределена водная поверхность Земли.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занимает почти половину площади Мирового океана, а Северный Ледовитый — наименьшую долю.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общепринятые данные о площади океанов
</a:t>
            </a:r>
            <a:endParaRPr lang="en-US" sz="7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 — самый большой и самый глубокий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занимает около 165 млн км² и превосходит все остальные океаны вместе взятые. Его площадь настолько велика, что он заметно влияет на природные условия сразу нескольких материков.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находится Марианская впадина — одно из самых глубоких мест на Земле. Её глубина превышает 11 километров, поэтому дно океана здесь изучать особенно трудно.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материков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берегам Тихого океана расположены Азия, Австралия, Северная и Южная Америка. Такое положение делает его важнейшим водным пространством для природы, хозяйства и морских связей.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Огненное кольцо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берегов океана проходит Тихоокеанское огненное кольцо. В этой зоне часто происходят землетрясения и извержения вулканов, потому что здесь сталкиваются и движутся литосферные плиты.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и его роль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 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занимает около 106 млн км² и уступает по размерам только Тихому. Он вытянут с севера на юг, поэтому соединяет разные климатические пояса.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материков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Атлантику проходят берега Европы, Африки, Северной и Южной Америки. Такое положение сделало океан одним из главных пространств для контактов между континентами.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Атлантическому океану идут важные торговые маршруты. Через него перевозят большое количество грузов, а порты на его побережьях играют большую роль в мировой экономике.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Гольфстрима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Атлантике проходит тёплое течение Гольфстрим. Оно переносит тепло на север и делает климат Западной Европы более мягким, чем в других районах на той же широте.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пяти океанов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различия между океанами по площади, глубине и природным особенностям.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океана свои размеры и условия: от тёплых вод Индийского до ледяных просторов Северного Ледовитого.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океанологические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океан: тёплые воды и муссоны
</a:t>
            </a:r>
            <a:endParaRPr lang="en-US" sz="2786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широты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Индийского океана находится в тёплых районах Земли, поэтому его воды в среднем теплее, чем у многих других океанов.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Южной и Юго-Восточной Азии особенно важны муссоны — сезонные ветры, которые меняют направление и влияют на погоду и сельское хозяйство.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ресурсы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Индийском океане добывают рыбу и другие морские ресурсы. Его воды также связаны с добычей нефти и развитием прибрежных портов.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материками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расположен между Африкой, Азией и Австралией. Такое соседство делает его важным для торговли, перевозок и связи между странами.
</a:t>
            </a:r>
            <a:endParaRPr lang="en-US" sz="8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влияет на погоду и климат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энергия Солнца запускает испарение, образование облаков и перенос влаги по 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6023" y="1619250"/>
            <a:ext cx="1419205" cy="124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верхний слой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верхних водах океана живёт особенно много организмов, потому что сюда проникает солнечный свет. Здесь растут водоросли и фитопланктон, а рядом с ними плавают медузы, рыбы и многие другие морские животные.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без света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глубже, тем темнее становится океан, и многим живым существам приходится приспосабливаться к новым условиям. Некоторые глубоководные организмы умеют светиться, чтобы находить пищу и привлекать добычу.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океана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самого дна живут крабы, черви, губки и бактерии. Эти организмы выдерживают холод, темноту и очень большое давление, поэтому глубины океана остаются одной из самых необычных сред обитания.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океане на разных глубинах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океане больше всего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Мелководья и рифы дают больше света и пищи, поэтому здесь формируются самые богатые и разнообразные сообщества морских организмов.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жизни связан с прибрежными зонами и рифами; открытый океан и глубины беднее по числу видов.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материалам школьного курса географии и океанологии
</a:t>
            </a:r>
            <a:endParaRPr lang="en-US" sz="6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1%
</a:t>
            </a:r>
            <a:endParaRPr lang="en-US" sz="8442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океана, но именно они поддерживают огромную часть морской жизни.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 площади зона имеет колоссальное значение: рифы служат убежищем, кормовой базой и местом размножения для множества морских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сведения о коралловых рифах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412" y="1596350"/>
            <a:ext cx="503475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412" y="2960900"/>
            <a:ext cx="503475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6412" y="3632375"/>
            <a:ext cx="503475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океанские ресурсы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из моря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морепродукты обеспечивают людей белком и входят в рацион многих стран, особенно там, где население живет у побережья и зависит от морского промысла.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сырье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шельфе добывают нефть, газ и другие полезные ископаемые. Эти ресурсы важны для промышленности, но их использование требует строгого контроля и осторожности.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связывают материки морскими путями. Суда перевозят крупные партии грузов, поэтому торговля через порты часто оказывается удобнее и дешевле сухопутной доставки.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ресурсы не бесконечны. Чтобы сохранить их, нужно снижать загрязнение, разумно ловить рыбу и защищать морские экосистемы от разрушения.
</a:t>
            </a:r>
            <a:endParaRPr lang="en-US" sz="7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океанам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влияние человека, тем труднее океану восстанавливаться: особенно уязвимы рифы, прибрежные экосистемы и районы с интенсивным рыболовством.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пластиковое загрязнение, потепление воды и чрезмерный вылов; все угрозы опасны для морской жизни и берегов.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ЮНЕП и школьного курса географии
</a:t>
            </a:r>
            <a:endParaRPr lang="en-US" sz="7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щит Арктики
</a:t>
            </a:r>
            <a:pPr algn="ctr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окружает Северный полюс и большую часть года скрыт подо льдом. Его холодные воды влияют на климат Арктики и помогают выживать моржам, тюленям и белым медведям. Здесь особенно заметно, как быстро меняется природа в полярных широтах.
</a:t>
            </a:r>
            <a:endParaRPr lang="en-US" sz="83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Штормовой пояс вокруг Антарктиды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океан опоясывает Антарктиду и известен холодной водой, сильными ветрами и айсбергами. Его просторы выглядят сурово, но именно здесь наблюдают движение льдов, изучают климат и следят за тем, как полярная среда отвечает на потепление.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полярных океана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рекорды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рекордов помогает быстро запомнить, чем океаны отличаются друг от друга.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выделяется размерами и глубиной, а полярные океаны — холодом; Антарктическое циркумполярное течение считается самым мощным.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океанологические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856" y="1648250"/>
            <a:ext cx="725288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956" y="1648250"/>
            <a:ext cx="725288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5906" y="1648250"/>
            <a:ext cx="725288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7431" y="1648250"/>
            <a:ext cx="725288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74381" y="1648250"/>
            <a:ext cx="725288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изучения океана
</a:t>
            </a:r>
            <a:endParaRPr lang="en-US" sz="2956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суда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собирают пробы воды, грунта и организмов, а также измеряют температуру, соленость и течение. Такие данные нужны для карт, прогнозов и сравнения разных районов океана.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Батискафы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Батискафы используют для очень глубоких погружений, где огромно давление и почти нет света. Они позволяют наблюдать редкие формы жизни и проверять точность карт морского дна.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 и станции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буи и автоматические станции долго работают в море без экипажа. Они передают сведения о погоде, волнах, ветре и изменениях воды в реальном времени.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аппараты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и управляемые аппараты погружаются туда, где человеку трудно работать. Они изучают глубины, снимают дно и помогают находить новых морских обитателей.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поверхность океана из космоса. Они помогают определять температуру, высоту волн и цвет воды, по которому ученые судят о течениях и количестве планктона.
</a:t>
            </a:r>
            <a:endParaRPr lang="en-US" sz="8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запускает круговорот воды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защиты океанов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защищают рифы, нерестилища и редкие виды. В таких районах экосистемы восстанавливаются быстрее, а животные получают безопасные места для жизни и размножения.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одноразовых изделий, раздельный сбор мусора и аккуратное обращение с отходами уменьшают попадание пластика в море и помогают сохранить морских животных.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ограничивают загрязнение, регулируют добычу ресурсов и помогают странам действовать согласованно, чтобы океан использовался без лишнего вреда.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бережность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внимательное отношение к природе и поддержка экологических проектов кажутся небольшими шагами, но вместе они заметно уменьшают нагрузку на океан.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связывают климат, живую природу и жизнь людей. Они кормят, соединяют материки и смягчают погоду, поэтому их сохранение — важная задача для настоящего и будущего.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держат планету в равновесии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2026-06-02T10:09:19Z</dcterms:created>
  <dcterms:modified xsi:type="dcterms:W3CDTF">2026-06-02T10:09:19Z</dcterms:modified>
</cp:coreProperties>
</file>