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пожары и защита от них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огонь требует внимания, знаний и быстрых действий.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природный пожар и где он возникает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пожар — это неконтролируемое горение сухой травы, лесной подстилки, кустарников, торфа или деревьев. Он возникает в лесах, степях, на лугах и торфяниках и быстро выходит из-под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возникновения пожаров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пожары начинаются по вине человека: от непотушенного костра, игры со спичками и зажигалками, поджога сухой травы или оставленного после отдыха мусора.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и бытовые мелочи: стеклянная бутылка на солнце, окурок в траве, искры от техники. В сухую погоду даже маленький источник огня может стать причиной большого возгорания.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причины тоже бывают: молния, жара, засуха, очень сухой воздух и сильный ветер. Особенно риск возрастает в жаркие и ветреные дни, когда огонь распространяется быстрее всего.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риск пожара становится выше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рост опасности при ухудшении погодных условий, но не заменяет местные предупреждения.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правилам пожарной безопасности и рекомендациям служб ГО и ЧС; без привязки к одному наблюдению.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жарче, суше и ветренее погода, тем быстрее возникает и распространяется пожар.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приближающегося природного пожара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появляется раньше огня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почувствовать запах гари и увидеть серую полосу на горизонте. Потом небо темнеет, а дым начинает стелиться низко, особенно если усиливается ветер. Это ранний сигнал, что опасная зона приближается.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Низовой пожар идёт по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сухой траве пламя часто невысокое, но движется очень быстро. Оно переходит от одного участка к другому по земле, поджигая листья, ветки и траву, а густой дым мешает заметить, где находится источник огня.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дым и огонь для человека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затрудняет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содержит угарный газ и мелкие частицы. Они раздражают глаза, мешают дышать и особенно опасны для детей, пожилых людей и тех, у кого есть болезни сердца или лёгких.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вызывает ожоги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касание пламени может привести к тяжёлым ожогам. Опасны не только открытые языки огня, но и горячие поверхности, искры и тлеющая трава рядом с человеком.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быстро ослабляет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пожара температура резко повышается, из-за чего человеку становится трудно двигаться и принимать решения. Возможны перегрев, слабость и потеря ориентации, если вокруг много дыма.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видимость сбивает с пути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закрывает ориентиры, а ветер может внезапно изменить направление огня. Человек легко теряет понимание, куда идти, поэтому важно сохранять спокойствие и искать безопасный выход.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обнаружении природного пожара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безопасности и алгоритму вызова помощи при угрозе пожара.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 собой при эвакуации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самое нужное заранее: это экономит время и помогает не забыть важные вещи.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пожарной безопасности и рекомендации служб ГО и ЧС.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первую очередь берут документы, телефон, воду и необходимые лекарства; остальное — по возможности.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задымлённой местности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путь к дороге, реке, открытому пространству или уже выгоревшему участку. Идите спокойно, без лишних движений, чтобы не тратить силы и не потерять направление.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Закройте рот и нос влажной тканью и двигайтесь как можно ниже к земле. Так легче дышать, потому что у поверхности воздуха обычно меньше дыма и вредных частиц.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оставайтесь в густом дыму и не пытайтесь пройти сквозь огонь. Если рядом есть низина, сначала оцените, не скапливается ли там дым, чтобы не попасть в более опасное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во время эвакуации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покиньте опасную территорию и не возвращайтесь за вещами без разрешения взрослых или спасателей. Любая задержка может помешать выйти из зоны пожара вовремя.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Держитесь рядом с взрослыми и не отставайте от группы. Если рядом младшие дети или пожилые люди, им нужна особая помощь при движении и сборе.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сборном пункте, в транспорте и на маршруте эвакуации соблюдайте порядок и слушайте указания пожарных и спасателей. Их команды помогают избежать ошибок.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поддавайтесь панике: она мешает думать и двигаться. Спокойные и чёткие действия помогают быстрее покинуть опасную зону и сохранить безопасность.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людей чаще приводят к пожарам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неубранный костёр или подожжённая трава могут быстро стать причиной крупного возгорания.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пожарной безопасности; обобщение типичных причин природных пожаров.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риска связаны с огнём и поджогом травы, поэтому именно им нужно уделять первоочередное внимание.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предотвратить природный пожар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Разводите костёр только в разрешённом месте, вдали от сухой травы, кустов, веток и деревьев. Не оставляйте огонь без присмотра ни на минуту.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поджигайте траву, не бросайте спички и окурки. Любой маленький источник огня в сухую и ветреную погоду может быстро стать опасным.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костра полностью потушите угли: залейте их водой, перемешайте и при необходимости засыпьте землёй. Убедитесь, что ничего не тлеет.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Забирайте с собой весь мусор, особенно стеклянные бутылки и банки. На солнце они могут стать причиной возгорания сухой растительности.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походу или выезду на природу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 перед выходом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важно узнать прогноз погоды и уровень пожарной опасности. Если ожидаются жара, ветер и засуха, поездку лучше перенести или выбрать безопасное место.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 положите воду, аптечку, телефон, зарядное устройство, фонарик и свисток. Нужны также удобная закрытая обувь, головной убор и одежда, защищающая кожу.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Действия, если огонь отрезал путь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безопасным действиям при быстром распространении природного пожара.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природных пожаров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пожаров требуют разного времени на ликвидацию, поэтому важно быстро определить, где именно распространяется огонь.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ОБЖ и пожарной безопасности; классификация природных пожаров.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Верховой пожар развивается быстрее всего, а торфяной опасен скрытым тлением. Низовой встречается чаще, но тоже может перейти в более опасную форму.
</a:t>
            </a:r>
            <a:endParaRPr lang="en-US" sz="10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сообщать об угрозе пожара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 быстрее сообщение, тем легче спасателям определить место пожара и направить помощь без задержки.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Сообщайте о дыме или огне сразу нескольким адресатам, если это возможно, чтобы помощь пришла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пожарной безопасности; рекомендации служб ГО и ЧС.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ожогах и отравлении дымом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Охладить ожог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Поражённый участок осторожно охлаждают чистой прохладной водой 10–20 минут. Это уменьшает боль и помогает остановить дальнейшее повреждение кожи.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Помочь при дыме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выводят на свежий воздух, ослабляют тесную одежду и следят за дыханием. При ухудшении самочувствия сразу вызывают помощь.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Вызвать 112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пострадавший теряет сознание или состояние быстро ухудшается, немедленно звонят 112 и сообщают взрослым. Самолечение в такой ситуации опасно.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пожароопасность выше в течение года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риск влияет не только погода, но и состояние растительности: после зимы и долгой жары сухого топлива на земле становится больше.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природным пожарам; сезонные особенности пожароопасности.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периоды — весна и лето. Осенью и зимой риск ниже, но полностью он не исчезает.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правила для школьников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нельзя играть со спичками и зажигалками, поджигать траву или бросать стекло и мусор на природе. Такие действия могут привести к пожару даже без злого умысла.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нарушение правил пожарной безопасности предусмотрены штрафы. Если нарушитель несовершеннолетний, ответственность в ряде случаев несут родители или законные представители.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заметили дым или огонь, сразу сообщите взрослым, не приближайтесь к опасному месту и не пытайтесь тушить пожар самостоятельно. Безопасность важнее любопытства.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предупредить пожар проще, чем тушить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на природе начинается с внимательности: не разводить огонь где попало, не оставлять мусор, следить за погодой и сразу сообщать о дыме по 112.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2026-05-20T23:13:20Z</dcterms:created>
  <dcterms:modified xsi:type="dcterms:W3CDTF">2026-05-20T23:13:20Z</dcterms:modified>
</cp:coreProperties>
</file>