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2689" y="450000"/>
            <a:ext cx="4123323" cy="42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" y="1188525"/>
            <a:ext cx="3803100" cy="22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науки и технологий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3558271"/>
            <a:ext cx="3803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технологии помогают понимать мир и менять его.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450000"/>
            <a:ext cx="40620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975" y="1612627"/>
            <a:ext cx="3363900" cy="29138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9750" y="651700"/>
            <a:ext cx="74244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сегодня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9750" y="2244550"/>
            <a:ext cx="3732900" cy="16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встречаем науку и технологии каждый день — от телефона до лекарств. Они делают жизнь удобнее, но требуют доверия, проверки и осторожного выбора.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700" dirty="0"/>
          </a:p>
        </p:txBody>
      </p:sp>
      <p:sp>
        <p:nvSpPr>
          <p:cNvPr id="9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урока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27100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Различать понятия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7100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различать, что изучает наука, а что создают технологии. Это помогает лучше понимать, как появляются открытия и почему они меняют повседневную жизнь.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97095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метод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97095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запомнить основные шаги научного метода: наблюдение, вопрос, гипотеза, эксперимент, данные и вывод. Без этой последовательности трудно проверить идею честно.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767095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67095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цель — привести примеры технологий из жизни, например смартфон, транспорт, навигатор или фильтр для воды, и объяснить, чем они полезны.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6840242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Оценивать ответственность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6840242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мы будем обсуждать пользу, риски и этические вопросы. Это помогает отличать факт от мнения и делать более обоснованные выводы.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36900" y="1518781"/>
            <a:ext cx="4189200" cy="32155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технологии: в чём разница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1710556"/>
            <a:ext cx="37848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наука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60150" y="2018825"/>
            <a:ext cx="3689700" cy="4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отвечает на вопросы о мире: почему идут дожди, как работает организм, что происходит в космосе. Она ищет объяснения и проверяемые закономерности.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60150" y="3819681"/>
            <a:ext cx="37848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связаны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60150" y="4127950"/>
            <a:ext cx="3689700" cy="4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ними есть связь: наука даёт знания, а технологии используют их на практике. Но иногда новое устройство подсказывает учёным, какой вопрос стоит изучить дальше.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60150" y="2765118"/>
            <a:ext cx="37848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создают технологии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60150" y="3073399"/>
            <a:ext cx="3689700" cy="4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превращают знания в полезные решения: приложения, приборы, материалы и транспорт. Их цель — сделать жизнь удобнее, безопаснее и эффективнее.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1950" y="1714500"/>
            <a:ext cx="675000" cy="90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4550" y="1714500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9100" y="1714500"/>
            <a:ext cx="787500" cy="90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1150" y="1714500"/>
            <a:ext cx="900000" cy="900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восхищает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76250" y="2752950"/>
            <a:ext cx="18864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6250" y="3372400"/>
            <a:ext cx="18864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заставляет замечать необычное и искать объяснение. Именно так начинаются открытия: сначала возникает вопрос, потом появляются наблюдения, проверка и новые идеи.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81350" y="2752950"/>
            <a:ext cx="18864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 небе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781350" y="3372400"/>
            <a:ext cx="18864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делают связь и навигацию точнее. Они помогают находить путь, передавать сигналы и наблюдать Землю из космоса.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79650" y="2752950"/>
            <a:ext cx="18864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 жизни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679650" y="3372400"/>
            <a:ext cx="18864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помогает понять наследственность и родство. Благодаря этому учёные лучше объясняют, почему люди похожи друг на друга и чем отличаются.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7950" y="2752950"/>
            <a:ext cx="18864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здоровья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2577950" y="3372400"/>
            <a:ext cx="18864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помогают защищать организм от болезней. Это пример того, как научные знания становятся реальной помощью для миллионов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1697831"/>
            <a:ext cx="3777900" cy="28250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история открытий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открытие начиналось с проблемы, которую нужно было решить, и с долгой проверки идеи на практике.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примеров общий путь: вопрос, исследование и полезное решение, которое изменило повседневную жизнь людей.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науки и технологий; без числовых данных.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начинается исследование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69750" y="1546223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проблему
</a:t>
            </a:r>
            <a:endParaRPr lang="en-US" sz="1234" dirty="0"/>
          </a:p>
        </p:txBody>
      </p:sp>
      <p:sp>
        <p:nvSpPr>
          <p:cNvPr id="10" name="Text 3"/>
          <p:cNvSpPr txBox="1"/>
          <p:nvPr/>
        </p:nvSpPr>
        <p:spPr>
          <a:xfrm>
            <a:off x="1069750" y="1819618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исследование начинается с точного описания проблемы. Нужно понять, что именно не работает, чего не хватает или какой вопрос требует ответа.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9750" y="2464535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Ставим вопрос
</a:t>
            </a:r>
            <a:endParaRPr lang="en-US" sz="1234" dirty="0"/>
          </a:p>
        </p:txBody>
      </p:sp>
      <p:sp>
        <p:nvSpPr>
          <p:cNvPr id="12" name="Text 5"/>
          <p:cNvSpPr txBox="1"/>
          <p:nvPr/>
        </p:nvSpPr>
        <p:spPr>
          <a:xfrm>
            <a:off x="1069750" y="2737930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формулируют вопрос, на который можно искать ответ с помощью наблюдений или эксперимента. Чем яснее вопрос, тем проще двигаться дальше.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069750" y="3378127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Предлагаем гипотезу
</a:t>
            </a:r>
            <a:endParaRPr lang="en-US" sz="1234" dirty="0"/>
          </a:p>
        </p:txBody>
      </p:sp>
      <p:sp>
        <p:nvSpPr>
          <p:cNvPr id="14" name="Text 7"/>
          <p:cNvSpPr txBox="1"/>
          <p:nvPr/>
        </p:nvSpPr>
        <p:spPr>
          <a:xfrm>
            <a:off x="1069750" y="3651522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 — это разумное предположение о том, что может произойти. Её нельзя просто угадать: её нужно проверить фактами и данными.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1069750" y="4291727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мысль
</a:t>
            </a:r>
            <a:endParaRPr lang="en-US" sz="1234" dirty="0"/>
          </a:p>
        </p:txBody>
      </p:sp>
      <p:sp>
        <p:nvSpPr>
          <p:cNvPr id="16" name="Text 9"/>
          <p:cNvSpPr txBox="1"/>
          <p:nvPr/>
        </p:nvSpPr>
        <p:spPr>
          <a:xfrm>
            <a:off x="1069750" y="4565122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фразу нельзя проверить наблюдением, измерением или сравнением, она остаётся мнением. Наука опирается на проверяемые утверждения, а не на догадки.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0" y="1717544"/>
            <a:ext cx="7924200" cy="2809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метод шаг за шагом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1051275"/>
            <a:ext cx="8191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 идея проходит проверку и может быть уточнена после новых результатов.
</a:t>
            </a:r>
            <a:endParaRPr lang="en-US" sz="146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" y="450000"/>
            <a:ext cx="3092100" cy="13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Эксперимент, переменные и контроль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479100" y="639300"/>
            <a:ext cx="2188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фактор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479100" y="1040750"/>
            <a:ext cx="2188800" cy="12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эксперименте важно менять только один фактор, чтобы понять его влияние. Если меняется слишком многое, результат становится нечестным и трудным для объяснения.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479100" y="3059350"/>
            <a:ext cx="2188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условия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479100" y="3460800"/>
            <a:ext cx="2188800" cy="12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опыте с растениями одинаковыми должны быть свет, горшок, почва и время наблюдения. Тогда можно честно сравнить только разный полив.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3906250" y="1849450"/>
            <a:ext cx="2188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сравнения
</a:t>
            </a:r>
            <a:endParaRPr lang="en-US" sz="1300" dirty="0"/>
          </a:p>
        </p:txBody>
      </p:sp>
      <p:sp>
        <p:nvSpPr>
          <p:cNvPr id="10" name="Text 6"/>
          <p:cNvSpPr txBox="1"/>
          <p:nvPr/>
        </p:nvSpPr>
        <p:spPr>
          <a:xfrm>
            <a:off x="3906250" y="2250775"/>
            <a:ext cx="2188800" cy="12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Контрольная группа нужна для сравнения. Она помогает увидеть, что произошло именно из-за выбранной переменной, а не случайно или по другой причине.
</a:t>
            </a:r>
            <a:endParaRPr lang="en-US" sz="1100" dirty="0"/>
          </a:p>
        </p:txBody>
      </p:sp>
      <p:sp>
        <p:nvSpPr>
          <p:cNvPr id="11" name="Text 7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36900" y="1518781"/>
            <a:ext cx="4189200" cy="32155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700" dirty="0"/>
          </a:p>
        </p:txBody>
      </p:sp>
      <p:sp>
        <p:nvSpPr>
          <p:cNvPr id="9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 измерения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60150" y="1640853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числа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60150" y="1845475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данные можно сравнивать точно: 12 см, 18 секунд, 24 градуса. Такие записи помогают увидеть разницу и сделать вывод без догадок.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60150" y="4038097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тренд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0150" y="4242719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удобны для записи, а графики — для поиска тренда. По ним быстрее заметить рост, спад или различие между несколькими значениями.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660150" y="3239016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60150" y="3443638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делают данные понятными. Если не указать граммы, метры или секунды, даже точное число может быть бесполезным или вводить в заблуждение.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60150" y="2439934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признаков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660150" y="2644556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тоже важны: цвет листьев, форма облаков, состояние детали. Их лучше описывать ясно и одинаковыми словами, чтобы не потерять смысл.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675" y="1404814"/>
            <a:ext cx="8268600" cy="22205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700" dirty="0"/>
          </a:p>
        </p:txBody>
      </p:sp>
      <p:sp>
        <p:nvSpPr>
          <p:cNvPr id="9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и симуляции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01500" y="4000342"/>
            <a:ext cx="21819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Упрощённая копия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01500" y="4298667"/>
            <a:ext cx="2473500" cy="4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помогает увидеть главное и убрать лишние детали. Карта, макет или схема позволяют понять устройство объекта, даже если сам объект слишком большой, сложный или далёкий.
</a:t>
            </a:r>
            <a:endParaRPr lang="en-US" sz="803" dirty="0"/>
          </a:p>
        </p:txBody>
      </p:sp>
      <p:sp>
        <p:nvSpPr>
          <p:cNvPr id="12" name="Text 4"/>
          <p:cNvSpPr txBox="1"/>
          <p:nvPr/>
        </p:nvSpPr>
        <p:spPr>
          <a:xfrm>
            <a:off x="3365125" y="4000342"/>
            <a:ext cx="21819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проверка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65125" y="4298667"/>
            <a:ext cx="2473500" cy="4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Симуляция нужна, когда реальный опыт опасен или слишком дорог. Так проверяют прогноз погоды, поведение мостов при нагрузке и условия полёта без риска для людей.
</a:t>
            </a:r>
            <a:endParaRPr lang="en-US" sz="830" dirty="0"/>
          </a:p>
        </p:txBody>
      </p:sp>
      <p:sp>
        <p:nvSpPr>
          <p:cNvPr id="14" name="Text 6"/>
          <p:cNvSpPr txBox="1"/>
          <p:nvPr/>
        </p:nvSpPr>
        <p:spPr>
          <a:xfrm>
            <a:off x="6128750" y="4000342"/>
            <a:ext cx="21819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для задачи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28750" y="4298667"/>
            <a:ext cx="2473500" cy="4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Полезность модели зависит от задачи: иногда хватает рисунка, а иногда нужна компьютерная программа с точными расчётами. Чем важнее решение, тем тщательнее проверяют модель.
</a:t>
            </a:r>
            <a:endParaRPr lang="en-US" sz="8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0" y="1717544"/>
            <a:ext cx="7924200" cy="2809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идеи к технологии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1051275"/>
            <a:ext cx="8191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обнаружения проблемы до выпуска решения: каждый этап добавляет проверку и улучшение.
</a:t>
            </a:r>
            <a:endParaRPr lang="en-US" sz="146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" y="1462506"/>
            <a:ext cx="2666400" cy="21586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02350" y="1462298"/>
            <a:ext cx="2663700" cy="2159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40625" y="1462298"/>
            <a:ext cx="2663700" cy="215905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17500" y="3563800"/>
            <a:ext cx="24405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и лечение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17500" y="3992975"/>
            <a:ext cx="2440500" cy="6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используют исследования, чтобы быстрее находить болезнь и точнее выбирать лечение. Перед применением новый метод проверяют на надёжность, дозировку и возможные побочные эффекты, потому что ошибка может навредить человеку.
</a:t>
            </a:r>
            <a:endParaRPr lang="en-US" sz="777" dirty="0"/>
          </a:p>
        </p:txBody>
      </p:sp>
      <p:sp>
        <p:nvSpPr>
          <p:cNvPr id="12" name="Text 2"/>
          <p:cNvSpPr txBox="1"/>
          <p:nvPr/>
        </p:nvSpPr>
        <p:spPr>
          <a:xfrm>
            <a:off x="6140957" y="3563800"/>
            <a:ext cx="24405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 помощи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40957" y="3992975"/>
            <a:ext cx="2440500" cy="6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повязки и материалы для ран помогают заживлению и уменьшают риск инфекции. Такие решения создают после экспериментов с разными составами, чтобы найти сочетание прочности, чистоты и удобства.
</a:t>
            </a:r>
            <a:endParaRPr lang="en-US" sz="860" dirty="0"/>
          </a:p>
        </p:txBody>
      </p:sp>
      <p:sp>
        <p:nvSpPr>
          <p:cNvPr id="14" name="Text 4"/>
          <p:cNvSpPr txBox="1"/>
          <p:nvPr/>
        </p:nvSpPr>
        <p:spPr>
          <a:xfrm>
            <a:off x="3379232" y="3563800"/>
            <a:ext cx="24405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защиты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379232" y="3992975"/>
            <a:ext cx="2440500" cy="6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показывают, как наука защищает здоровье сразу у многих людей. Учёные изучают, как организм реагирует на компонент вакцины, а затем оценивают безопасность и эффективность на больших группах.
</a:t>
            </a:r>
            <a:endParaRPr lang="en-US" sz="871" dirty="0"/>
          </a:p>
        </p:txBody>
      </p:sp>
      <p:sp>
        <p:nvSpPr>
          <p:cNvPr id="16" name="Text 6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700" dirty="0"/>
          </a:p>
        </p:txBody>
      </p:sp>
      <p:sp>
        <p:nvSpPr>
          <p:cNvPr id="17" name="Text 7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в медицине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2485355"/>
            <a:ext cx="3777900" cy="12500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вариантов транспорта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инженерные решения меняют транспорт: снижают массу, уменьшают расход и повышают защиту пассажиров.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одной детали часто даёт сразу несколько плюсов: меньше расход, лучше защита и удобнее эксплуатация.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учебное сравнение инженерных решений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" y="0"/>
            <a:ext cx="356629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6250" y="450000"/>
            <a:ext cx="3092100" cy="13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Орбита, связь и наблюдение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479150" y="1093650"/>
            <a:ext cx="2076296" cy="3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без границ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79161" y="145285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через спутники особенно важна там, где нет обычных сетей. Она поддерживает интернет, телепередачи и экстренную связь, но требует точной работы антенн и устойчивого электропитания на орбите.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479150" y="3202400"/>
            <a:ext cx="2076296" cy="3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условия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79161" y="356160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техника работает в холоде, вакууме и сильном излучении. Поэтому даже небольшой сбой в запуске, орбите или питании может нарушить работу службы, которой пользуются люди на Земле.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905950" y="555625"/>
            <a:ext cx="2076296" cy="3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905941" y="91480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помогают определить местоположение, поэтому навигатор в телефоне показывает маршрут и расстояние. Точность зависит от работы спутниковой системы и от того, насколько свободен сигнал между ними и устройством.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3905950" y="2664350"/>
            <a:ext cx="2076296" cy="3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Земля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3905941" y="302355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наблюдают облака, температуру и поверхность Земли. Эти данные нужны для прогноза погоды, контроля пожаров и изучения изменений в природе, которые трудно заметить только с земли.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учитывать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69750" y="1546223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вред
</a:t>
            </a:r>
            <a:endParaRPr lang="en-US" sz="1234" dirty="0"/>
          </a:p>
        </p:txBody>
      </p:sp>
      <p:sp>
        <p:nvSpPr>
          <p:cNvPr id="10" name="Text 3"/>
          <p:cNvSpPr txBox="1"/>
          <p:nvPr/>
        </p:nvSpPr>
        <p:spPr>
          <a:xfrm>
            <a:off x="1069750" y="1819618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использованием технологии важно спросить, кому она помогает и не создаёт ли она лишнего вреда. Если польза есть только для части людей, решение нужно оценить особенно внимательно.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9750" y="2464535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
</a:t>
            </a:r>
            <a:endParaRPr lang="en-US" sz="1234" dirty="0"/>
          </a:p>
        </p:txBody>
      </p:sp>
      <p:sp>
        <p:nvSpPr>
          <p:cNvPr id="12" name="Text 5"/>
          <p:cNvSpPr txBox="1"/>
          <p:nvPr/>
        </p:nvSpPr>
        <p:spPr>
          <a:xfrm>
            <a:off x="1069750" y="2737930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 здоровье, сообщениях и фото требуют осторожности. Их нельзя собирать или передавать без понятного объяснения и согласия, иначе удобный сервис превращается в нарушение личных границ.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069750" y="3378127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эксперимента
</a:t>
            </a:r>
            <a:endParaRPr lang="en-US" sz="1234" dirty="0"/>
          </a:p>
        </p:txBody>
      </p:sp>
      <p:sp>
        <p:nvSpPr>
          <p:cNvPr id="14" name="Text 7"/>
          <p:cNvSpPr txBox="1"/>
          <p:nvPr/>
        </p:nvSpPr>
        <p:spPr>
          <a:xfrm>
            <a:off x="1069750" y="3651522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эксперимент должен быть безопасным для участников. Если есть риск боли, болезни или сильного стресса, нужны правила, защита и контроль взрослых специалистов.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1069750" y="4291727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
</a:t>
            </a:r>
            <a:endParaRPr lang="en-US" sz="1234" dirty="0"/>
          </a:p>
        </p:txBody>
      </p:sp>
      <p:sp>
        <p:nvSpPr>
          <p:cNvPr id="16" name="Text 9"/>
          <p:cNvSpPr txBox="1"/>
          <p:nvPr/>
        </p:nvSpPr>
        <p:spPr>
          <a:xfrm>
            <a:off x="1069750" y="4565122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Этический выбор часто начинается с простого вопроса: согласился бы человек на такой способ, если бы всё было объяснено заранее? Этот вопрос помогает увидеть границу между пользой и вторжением.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1697831"/>
            <a:ext cx="3777900" cy="28250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вызов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Переработка, ремонт и повторное использование уменьшают количество отходов и экономят ресурсы. Чем дольше служит вещь, тем меньше энергии уходит на производство новой.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результативные меры связаны не только с утилизацией, но и с продлением срока службы вещей и снижением потребления энергии.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принципов устойчивого потребления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2489" y="1896516"/>
            <a:ext cx="300825" cy="40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34576" y="1896516"/>
            <a:ext cx="401100" cy="40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7962" y="3292241"/>
            <a:ext cx="401100" cy="40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82362" y="3292241"/>
            <a:ext cx="401100" cy="401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700" dirty="0"/>
          </a:p>
        </p:txBody>
      </p:sp>
      <p:sp>
        <p:nvSpPr>
          <p:cNvPr id="12" name="Text 1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опирается безопасность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721175" y="1854225"/>
            <a:ext cx="3092400" cy="4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721175" y="2415275"/>
            <a:ext cx="36945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задают общие требования к качеству и безопасности. Без них даже полезное устройство может работать непредсказуемо, а пользователь не поймёт, как правильно им пользоваться.
</a:t>
            </a:r>
            <a:endParaRPr lang="en-US" sz="995" dirty="0"/>
          </a:p>
        </p:txBody>
      </p:sp>
      <p:sp>
        <p:nvSpPr>
          <p:cNvPr id="15" name="Text 4"/>
          <p:cNvSpPr txBox="1"/>
          <p:nvPr/>
        </p:nvSpPr>
        <p:spPr>
          <a:xfrm>
            <a:off x="4873400" y="1854225"/>
            <a:ext cx="3092400" cy="4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873400" y="2415275"/>
            <a:ext cx="36945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Тестирование показывает, выдержит ли продукт нагрузку, ошибку или необычные условия. Проверяют не один раз, а снова и снова, чтобы заметить слабое место до запуска.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66785" y="3249950"/>
            <a:ext cx="3092400" cy="4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ошибок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66785" y="3811000"/>
            <a:ext cx="36945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медицине, на дороге и в лаборатории риск особенно высок, поэтому правила важнее скорости. Пропущенная проверка может привести к травме, сбою или неверному решению.
</a:t>
            </a:r>
            <a:endParaRPr lang="en-US" sz="995" dirty="0"/>
          </a:p>
        </p:txBody>
      </p:sp>
      <p:sp>
        <p:nvSpPr>
          <p:cNvPr id="19" name="Text 8"/>
          <p:cNvSpPr txBox="1"/>
          <p:nvPr/>
        </p:nvSpPr>
        <p:spPr>
          <a:xfrm>
            <a:off x="721185" y="3249950"/>
            <a:ext cx="3092400" cy="4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данных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21185" y="3811000"/>
            <a:ext cx="36945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Интернет-сервисы и приложения должны защищать пароли, фотографии и переписку. Если защита слабая, чужие люди могут получить доступ к личной информации или изменить данные.
</a:t>
            </a:r>
            <a:endParaRPr lang="en-US" sz="9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675" y="1404814"/>
            <a:ext cx="8268600" cy="22205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700" dirty="0"/>
          </a:p>
        </p:txBody>
      </p:sp>
      <p:sp>
        <p:nvSpPr>
          <p:cNvPr id="9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 информацию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01500" y="4000342"/>
            <a:ext cx="21819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источник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01500" y="4298667"/>
            <a:ext cx="2473500" cy="4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посмотреть, кто написал текст и откуда взяты сведения. Если автор неизвестен или источник не указан, доверять сообщению без проверки нельзя.
</a:t>
            </a:r>
            <a:endParaRPr lang="en-US" sz="830" dirty="0"/>
          </a:p>
        </p:txBody>
      </p:sp>
      <p:sp>
        <p:nvSpPr>
          <p:cNvPr id="12" name="Text 4"/>
          <p:cNvSpPr txBox="1"/>
          <p:nvPr/>
        </p:nvSpPr>
        <p:spPr>
          <a:xfrm>
            <a:off x="3365125" y="4000342"/>
            <a:ext cx="21819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подтверждения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65125" y="4298667"/>
            <a:ext cx="2473500" cy="4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важно сравнить цифры и факты с другими надёжными материалами. Когда разные независимые источники говорят одно и то же, информация выглядит гораздо убедительнее.
</a:t>
            </a:r>
            <a:endParaRPr lang="en-US" sz="830" dirty="0"/>
          </a:p>
        </p:txBody>
      </p:sp>
      <p:sp>
        <p:nvSpPr>
          <p:cNvPr id="14" name="Text 6"/>
          <p:cNvSpPr txBox="1"/>
          <p:nvPr/>
        </p:nvSpPr>
        <p:spPr>
          <a:xfrm>
            <a:off x="6128750" y="4000342"/>
            <a:ext cx="21819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или мнение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28750" y="4298667"/>
            <a:ext cx="2473500" cy="4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нужно отличать факт от оценки. Факт можно проверить, а яркое мнение без доказательств только создаёт впечатление уверенности, но не подтверждает правду.
</a:t>
            </a:r>
            <a:endParaRPr lang="en-US" sz="83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6250" y="1796575"/>
            <a:ext cx="8191500" cy="13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Любопытство, которое помогает миру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476250" y="3667275"/>
            <a:ext cx="65313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помогает задавать точные вопросы и находить ответы, технологии превращают знания в полезные решения, а ответственность делает их безопасными и честными. Лучше всего мир меняют любопытство, проверка и забота о людях.
</a:t>
            </a:r>
            <a:endParaRPr lang="en-US" sz="136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2026-07-25T15:30:04Z</dcterms:created>
  <dcterms:modified xsi:type="dcterms:W3CDTF">2026-07-25T15:30:04Z</dcterms:modified>
</cp:coreProperties>
</file>