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существительное: главная часть речи в русском языке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Узнаём, что называют существительные и как они изменяются.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имя существительное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помогает точно называть людей, предметы и явления, а знание его признаков делает речь и письмо грамотнее.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имя существительное
</a:t>
            </a:r>
            <a:endParaRPr lang="en-US" sz="2740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тех, кто может быть живым существом: ученика, собаку, воробья, бабушку. В речи они помогают сразу понять, о ком или о чём идёт сообщение.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 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части речи относятся названия вещей, мест и природных явлений: парта, город, дождь, ветер. Такие слова отвечают на вопросы кто? или что? и встречаются очень часто.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Абстрактные понятия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не только предметы, которые можно увидеть, но и отвлечённые понятия: доброта, чтение, радость. Их нельзя потрогать, но они точно обозначают важные смыслы.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быстро отличить существительные от других частей речи и понять, что именно они называют.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вопросу и значению можно быстро определить, относится ли слово к имени существительному.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2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относятся к именам существительным
</a:t>
            </a:r>
            <a:endParaRPr lang="en-US" sz="2021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15467" y="1449557"/>
            <a:ext cx="4933258" cy="33386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и неодушевлённые существительные
</a:t>
            </a:r>
            <a:endParaRPr lang="en-US" sz="1925" dirty="0"/>
          </a:p>
        </p:txBody>
      </p:sp>
      <p:sp>
        <p:nvSpPr>
          <p:cNvPr id="8" name="Text 1"/>
          <p:cNvSpPr txBox="1"/>
          <p:nvPr/>
        </p:nvSpPr>
        <p:spPr>
          <a:xfrm>
            <a:off x="627560" y="1524000"/>
            <a:ext cx="3209504" cy="1474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живой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существительные называют живых существ: ученика, собаку, воробья, бабушку. Обычно они отвечают на вопрос кто? и заметно отличаются в форме винительного падежа.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7560" y="3211412"/>
            <a:ext cx="3209504" cy="1474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живое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Неодушевлённые существительные называют предметы и явления: учебник, облако, улицу, звук. Они отвечают на вопрос что? и помогают точно описывать всё, что не относится к живым существам.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текст для анализа, составленный по материалам школьной программы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по значениям в учебном тексте
</a:t>
            </a:r>
            <a:endParaRPr lang="en-US" sz="2073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группы слов чаще встречаются в небольшом учебном тексте.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описаниях преобладают конкретные предметы, а в рассуждениях возрастает доля абстрактных существительных.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 нарицательные существительные
</a:t>
            </a:r>
            <a:endParaRPr lang="en-US" sz="2073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Собственные названия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существительные называют один конкретный объект: Москва, Волга, Анна, Россия. Они пишутся с заглавной буквы и помогают точно обозначать имена, географические названия и особые предметы.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Нарицательные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Нарицательные существительные называют целый класс одинаковых предметов: город, река, девочка, страна. Такие слова пишутся со строчной буквы и обозначают обобщённое понятие, а не один объект.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Различать эти группы нужно, чтобы не ошибаться в написании имён, названий улиц, школ, книг и других собственных названий. Это одно из самых заметных правил русского письма.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876454"/>
            <a:ext cx="5506500" cy="1498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легко определить по окончанию и по словам-помощникам; это важно для согласования прилагательных и глаголов.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русского языка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существительных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существительного помогает правильно согласовывать его с другими словами в предложении.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385" y="1160879"/>
            <a:ext cx="400561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6020" y="1160879"/>
            <a:ext cx="400501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6386" y="1160879"/>
            <a:ext cx="400501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98476" y="1160879"/>
            <a:ext cx="400501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 множественное число
</a:t>
            </a:r>
            <a:endParaRPr lang="en-US" sz="2704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 показывает, что предмет один: дом, ручка, дерево. Такая форма помогает точно передать количество и согласовать с другими словами в предложении.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употребляется, когда предметов несколько: дома, ручки, деревья. У этой формы часто меняется окончание, поэтому её нужно внимательно проверять.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одно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не имеют пары по числу: молоко, сахар, ножницы, каникулы. Их нужно запоминать отдельно, потому что они не образуют привычную противоположную форму.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существительного влияет на прилагательные и глаголы: высокий дом — высокие дома. Поэтому при разборе предложения важно смотреть на все связанные слова сразу.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падеж существительного
</a:t>
            </a:r>
            <a:pPr algn="l" indent="0" marL="0">
              <a:lnSpc>
                <a:spcPct val="90000"/>
              </a:lnSpc>
              <a:buNone/>
            </a:pPr>
            <a:r>
              <a:rPr lang="en-US" sz="25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правильно определить падеж по вопросу, предлогу и окончанию.
</a:t>
            </a:r>
            <a:endParaRPr lang="en-US" sz="2505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3968" y="2982362"/>
            <a:ext cx="2840364" cy="1800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падежей и их вопросы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35600" y="1453375"/>
            <a:ext cx="13494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начальная форма существительного. Он отвечает на вопросы кто? что? и чаще всего называет предмет речи: именно с него удобно начинать разбор слова в предложении.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80368" y="1453375"/>
            <a:ext cx="13845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падеж отвечает на вопросы кого? чего? Он показывает принадлежность, отсутствие, часть целого и часто употребляется с предлогами из, у, без, от, для.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193478" y="1453375"/>
            <a:ext cx="13845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 отвечает на вопросы кому? чему? Обычно он указывает адресата действия или того, кому что-то предназначено: подарить сестре, помочь товарищу, задать вопрос учителю.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543388" y="3360450"/>
            <a:ext cx="13494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отвечает на вопросы кого? что? и помогает назвать прямой объект действия. По нему особенно важно отличать одушевлённые и неодушевлённые существительные в речи и письме.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374096" y="3360450"/>
            <a:ext cx="13845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и предложный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отвечает на вопросы кем? чем? , а предложный — о ком? о чём? Эти падежи показывают способ действия, тему сообщения и связь существительного с другими словами.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склонение существительных
</a:t>
            </a:r>
            <a:endParaRPr lang="en-US" sz="2652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 формам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 — это изменение существительного по падежам и числам. Благодаря ему слово может выражать разные отношения в предложении, не теряя своего основного значения и смысла.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слов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выделяют три склонения. Их различают по роду и окончанию в начальной форме, поэтому важно сначала поставить слово в именительный падеж единственного числа.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склонения нужно для выбора правильного окончания. Оно помогает не путать формы в тетради, к дороге, о море и уверенно проверять написание при работе с текстом.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996159"/>
            <a:ext cx="4724400" cy="1285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роду и окончанию в начальной форме можно быстро определить склонение и затем проверить окончания в падежных формах.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русского языка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по каким признакам существительные распределяются по трём склонениям и какие слова служат типичными примерами для каждого случая.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склонения: признаки и примеры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разбор слов книга, дом, ночь; схема для учебной наглядности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окончания в разных падежах
</a:t>
            </a:r>
            <a:endParaRPr lang="en-US" sz="2401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условно показывает последовательность падежных форм, чтобы легче увидеть, что у каждого слова изменение окончаний идёт по своей модели.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падежные формы зависят от склонения, поэтому одну и ту же проверку нужно проводить отдельно для слов разных типов.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74" y="1410754"/>
            <a:ext cx="368813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0264" y="1410754"/>
            <a:ext cx="368813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3967" y="1410754"/>
            <a:ext cx="368813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3918" y="1410754"/>
            <a:ext cx="316125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Какую роль играет существительное в предложении
</a:t>
            </a:r>
            <a:endParaRPr lang="en-US" sz="1980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может называть того, о ком или о чём говорится в предложении. В этой роли оно обычно связано со сказуемым и отвечает на вопрос кто? что?
</a:t>
            </a:r>
            <a:endParaRPr lang="en-US" sz="13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роли дополнения существительное обозначает предмет, на который направлено действие. Оно чаще всего зависит от глагола и помогает точнее понять, что именно сделано.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сказуемого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существительное входит в состав сказуемого и помогает назвать признак, профессию, звание или назначение предмета. Так предложение становится более точным и выразительным.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Обстоятельственное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предлогом существительное может указывать место, время или условие действия. В такой роли оно отвечает на падежные вопросы и показывает, где или когда происходит событие.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с предлогами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27560" y="1524023"/>
            <a:ext cx="2051285" cy="2733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и падеж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помогает уточнить значение падежа и делает речь точнее: в школе, у дома, к другу, с братом, о книге. Эти слова нужно рассматривать вместе.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120790" y="1524023"/>
            <a:ext cx="2051285" cy="2733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со словом пишется раздельно, поэтому важно не соединять их в одно слово. В тетради, на парте, о весне — такие сочетания нужно запоминать и проверять.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626762" y="1524023"/>
            <a:ext cx="2051285" cy="2733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шестого класса особенно важны предлоги с, к, в, на, о, из, у. Они часто встречаются в учебных текстах и помогают правильно строить падежные формы.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безударное окончание существительного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орфограммой в окончании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род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появляются, когда род слова определяют по смыслу, а не по форме. Чтобы избежать неточности, нужно смотреть на окончание в начальной форме и сверять его с правилом.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определяют падеж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Сложности возникают, если не найти главное слово в предложении и не задать правильный вопрос. Без этого легко перепутать, например, формы в школе, из школы и к школе.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о заглавной букве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собственные пишутся с заглавной буквы, поэтому названия городов, рек, улиц и школ нужно оформлять особенно внимательно. Это простое правило часто нарушают по невнимательности.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одушевлённые и неодушевлённые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вижу друга и вижу книгу различаются не случайно: у одушевлённых и неодушевлённых существительных винительный падеж ведёт себя по-разному. Проверка по вопросу помогает избежать ошибки.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2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существительного
</a:t>
            </a:r>
            <a:endParaRPr lang="en-US" sz="2029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 типам текста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в разных типах текста
</a:t>
            </a:r>
            <a:endParaRPr lang="en-US" sz="2529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условное распределение: в каждом типе текста существительные работают по-своему и помогают строить смысл от предметного описания к рассуждению.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более предметен текст, тем больше в нём существительных; чем более рассуждающий — тем заметнее абстрактные названия и отвлечённые понятия.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 — основа точной речи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уверенно находить существительное, определять его признаки и выбирать правильное окончание, речь становится грамотнее, а смысл текста — яснее. Это важный навык для каждого шестиклассника.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2026-05-28T04:49:45Z</dcterms:created>
  <dcterms:modified xsi:type="dcterms:W3CDTF">2026-05-28T04:49:45Z</dcterms:modified>
</cp:coreProperties>
</file>