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Кольчатые черви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Строение, образ жизни и значение в природе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живут в почве, пресной воде и морях. Их строение тесно связано со средой обитания, а роль в природе заметна даже без специальных приборов.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типа — сегментация тела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из колец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кольчатых червей состоит из повторяющихся сегментов, похожих на кольца. Такое устройство делает организм более гибким и помогает двигаться плавно и точно.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сегментов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сегментах есть собственные мышцы и элементы нервной системы. Благодаря этому разные части тела могут сокращаться согласованно, а движения становятся эффективнее.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сегментации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Сегментированное тело помогает червям зарываться в почву, ползать по поверхности и быстро реагировать на опасность. Это важное приспособление к разным условиям среды.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Кожно-мускульный мешок и движение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слоя мышц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кожей расположены кольцевые и продольные мышцы. Их попеременная работа вызывает волнообразные сокращения тела, которые и обеспечивают движение червя.
</a:t>
            </a:r>
            <a:endParaRPr lang="en-US" sz="1140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щетинок
</a:t>
            </a:r>
            <a:pPr algn="l" indent="0" marL="0">
              <a:lnSpc>
                <a:spcPct val="100000"/>
              </a:lnSpc>
              <a:buNone/>
            </a:pPr>
            <a:r>
              <a:rPr lang="en-US" sz="63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щетинки. Они помогают удерживаться в грунте или на дне водоёма и не дают червю соскальзывать назад при движении.
</a:t>
            </a:r>
            <a:endParaRPr lang="en-US" sz="1270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Ползание в почве
</a:t>
            </a:r>
            <a:pPr algn="l" indent="0" marL="0">
              <a:lnSpc>
                <a:spcPct val="100000"/>
              </a:lnSpc>
              <a:buNone/>
            </a:pPr>
            <a:r>
              <a:rPr lang="en-US" sz="6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продвигается вперёд за счёт сокращения мышц и опоры на щетинки. Такой способ особенно удобен в рыхлой влажной почве.
</a:t>
            </a:r>
            <a:endParaRPr lang="en-US" sz="1281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59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кожно-мускульного мешка делает червей приспособленными к жизни в разных условиях. Оно позволяет им двигаться и в почве, и в воде.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223494"/>
            <a:ext cx="4022400" cy="17450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отличаются средой обитания, строением и способом питания.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строение каждой группы связано с её образом жизни и условиями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«Тип Кольчатые черви»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кольчатых червей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строение и вторичная полость тела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317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Целом внутри тела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кольчатых червей есть вторичная полость тела — целом. Она заполнена жидкостью и служит внутренней опорой, помогая сохранять форму тела при движении.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730600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переносе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Жидкость полости тела участвует в переносе веществ внутри организма. Это облегчает работу органов и делает обмен веществ более удобным для животного.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63802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расположены по сегментам, поэтому строение червя выглядит упорядоченным. Такое разделение повышает надёжность работы организма и помогает ему выживать.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у разных кольчатых червей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зависят от среды обитания и особенностей тела каждого представителя.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одни и те же черты используются по-разному: движение всегда приспособлено к среде и образу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обобщение по теме «Тип Кольчатые черви»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дождевого червя и переработка почвы
</a:t>
            </a:r>
            <a:endParaRPr lang="en-US" sz="2773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Заглатывание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Дождевой червь заглатывает почву вместе с мелкими органическими остатками. Так он получает пищу и одновременно перемешивает грунт.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перегноя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кишечнике перерабатываются органические частицы, из которых образуется питательная смесь. Часть веществ усваивается, а остальное выводится наружу.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Копролиты и 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Выделения червя называют копролитами. Они обогащают почву минеральными веществами, улучшают её структуру и делают грунт более рыхлым и воздухопроницаемым.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у дождевого червя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органов пищеварительной системы дождевого червя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через кожу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04675" y="10371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лёгких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кольчатых червей нет лёгких. Кислород поступает прямо через влажную кожу, поэтому поверхность тела должна оставаться сырой.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04675" y="233512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под кожей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кожей расположены тонкие кровеносные сосуды — капилляры. В них переходит кислород, а углекислый газ выводится наружу.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04675" y="3633075"/>
            <a:ext cx="3752100" cy="116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влаги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почва пересыхает, дыхание нарушается, и червям становится трудно жить. Поэтому они активнее всего в влажной среде и уходят глубже при засухе.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050" y="1822475"/>
            <a:ext cx="250650" cy="33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2975" y="1822475"/>
            <a:ext cx="334200" cy="334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и нервная 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5175" y="2367252"/>
            <a:ext cx="3434100" cy="22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движется только по сосудам и не выходит в полость тела. Это помогает быстрее доставлять кислород и питательные вещества к органам и поддерживать работу всего организма.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064868" y="2367252"/>
            <a:ext cx="3434100" cy="22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нервная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включает надглоточный узел, окологлоточные тяжи и брюшную нервную цепочку. Такое строение позволяет червю быстро отвечать на свет, прикосновение и вибрацию почвы.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604141"/>
            <a:ext cx="4336500" cy="17154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 приспособления кольчатых червей
</a:t>
            </a:r>
            <a:endParaRPr lang="en-US" sz="248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строение помогает разным группам жить в своих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группы свои способы дыхания, движения и питания, поэтому строение тела напрямую связано со средой обитания.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«Тип Кольчатые черви»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половых клеток
</a:t>
            </a:r>
            <a:pPr algn="ctr" indent="0" marL="0">
              <a:lnSpc>
                <a:spcPct val="100000"/>
              </a:lnSpc>
              <a:buNone/>
            </a:pPr>
            <a:r>
              <a:rPr lang="en-US" sz="5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дождевых червей партнёры обмениваются сперматозоидами, хотя сами они гермафродиты. Это повышает вероятность успешного оплодотворения.
</a:t>
            </a:r>
            <a:endParaRPr lang="en-US" sz="1337" dirty="0"/>
          </a:p>
        </p:txBody>
      </p:sp>
      <p:sp>
        <p:nvSpPr>
          <p:cNvPr id="7" name="Text 1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молоди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коконе формируются молодые черви. У части видов развитие идёт без личинки, а у морских форм может появляться личиночная стадия.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кокона
</a:t>
            </a:r>
            <a:pPr algn="ctr" indent="0" marL="0">
              <a:lnSpc>
                <a:spcPct val="100000"/>
              </a:lnSpc>
              <a:buNone/>
            </a:pPr>
            <a:r>
              <a:rPr lang="en-US" sz="59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обмена клетками выделяется кокон, в который помещаются яйца. Он защищает зародышей от высыхания и неблагоприятных условий.
</a:t>
            </a:r>
            <a:endParaRPr lang="en-US" sz="1381" dirty="0"/>
          </a:p>
        </p:txBody>
      </p:sp>
      <p:sp>
        <p:nvSpPr>
          <p:cNvPr id="9" name="Text 3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созревание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особи растут, накапливают силы и постепенно достигают половой зрелости. После этого цикл может повторяться снова.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 развитие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дождевого червя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школьном курсе биологии: спаривание, образование кокона и развитие молоди.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дождевых червей для почвы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червей особенно заметна там, где почва часто уплотняется и нуждается в естественном разрыхлении.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черви в почве, тем лучше её структура и тем легче растениям получать воду и питание.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условная сравнительная оценка по теме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черви: морские обитатели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дне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Многощетинковые черви обитают в морях, часто среди ила, на камнях или внутри трубок. Такое соседство с дном помогает им прятаться, добывать пищу и сохранять влагу.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развиты параподии и многочисленные щетинки. Эти выросты помогают ползать по грунту, удерживаться на поверхности и быстро менять направление движения.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7271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 воде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морских форм есть жабры, которые увеличивают площадь газообмена. Благодаря им черви получают кислород прямо из воды и могут жить в разных участках моря.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98034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многощетинковых встречаются хищники, фильтраторы и падальщики. Поэтому они участвуют в переработке органических остатков и поддерживают устойчивость донных сообществ.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Пиявки: строение и особенности питания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пиявка удерживается на хозяине
</a:t>
            </a:r>
            <a:pPr algn="ctr" indent="0" marL="0">
              <a:lnSpc>
                <a:spcPct val="100000"/>
              </a:lnSpc>
              <a:buNone/>
            </a:pPr>
            <a:r>
              <a:rPr lang="en-US" sz="56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Передняя и задняя присоски позволяют пиявке крепко закрепляться на поверхности или на теле животного. Щетинок у неё нет, поэтому движение происходит иначе, чем у дождевого червя. Такая форма тела особенно удобна для жизни в воде и на влажных местах.
</a:t>
            </a:r>
            <a:endParaRPr lang="en-US" sz="1322" dirty="0"/>
          </a:p>
        </p:txBody>
      </p:sp>
      <p:sp>
        <p:nvSpPr>
          <p:cNvPr id="8" name="Text 2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 укус долго не ощущается
</a:t>
            </a:r>
            <a:pPr algn="ctr" indent="0" marL="0">
              <a:lnSpc>
                <a:spcPct val="100000"/>
              </a:lnSpc>
              <a:buNone/>
            </a:pPr>
            <a:r>
              <a:rPr lang="en-US" sz="57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пиявки питаются кровью позвоночных животных или тканевыми жидкостями. В слюне некоторых видов есть гирудин, который мешает свёртыванию крови. Благодаря этому пиявка может долго питаться, оставаясь почти незаметной для добычи.
</a:t>
            </a:r>
            <a:endParaRPr lang="en-US" sz="1340" dirty="0"/>
          </a:p>
        </p:txBody>
      </p:sp>
      <p:sp>
        <p:nvSpPr>
          <p:cNvPr id="9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кольчатых червей для природы и человека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разных групп распределяется неравномерно: дождевые черви сильнее влияют на почву, а морские формы заметнее участвуют в жизни донных сообществ.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ценность кольчатых червей — поддержание круговорота веществ, без которого природные системы работают хуже.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обобщённая схема по теме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для кольчатых червей и меры охраны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2735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Пересыхание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почва теряет влагу, червям труднее дышать через кожу и двигаться. Особенно уязвимы виды, живущие близко к поверхности, где воздух и солнце быстро сушат грунт.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53186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удобрения, пестициды и загрязнённая вода снижают численность червей и ухудшают состояние их мест обитания. От этого страдают и почвенные, и водные экосистемы.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79021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червей помогает умеренное использование химикатов, поддержание влажности почвы и меньшее разрушение верхнего слоя грунта. Такие меры полезны и для урожая.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04857" y="1337300"/>
            <a:ext cx="1572535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водоёмов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рек, прудов и прибрежных участков особенно важна для пиявок и морских многощетинковых. Чистая вода и сохранённые донные участки поддерживают их численность.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черви: маленькие, но очень важные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Кольчатые черви сочетают простое на вид тело и сложные приспособления к жизни в почве, воде и на других организмах. Они улучшают природу и приносят пользу человеку.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2026-06-01T10:54:02Z</dcterms:created>
  <dcterms:modified xsi:type="dcterms:W3CDTF">2026-06-01T10:54:02Z</dcterms:modified>
</cp:coreProperties>
</file>