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Шумовое загрязнение среды: что это такое и чем оно опасно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шум влияет на здоровье, учёбу и поведение.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шум слышен почти постоянно: транспорт, стройки и плотная застройка усиливают его. Для школьников он сопровождает уроки, перемены, дорогу домой и отдых у дома.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шум стал заметной проблемой в городе и школе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Шумовое загрязнение начинается там, где звук становится слишком громким, слишком долгим или слишком частым и мешает учёбе, отдыху и обычному самочувствию человека.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Тихой обычно считают обстановку примерно 30–40 дБ, обычный разговор звучит около 60 дБ, а городской транспорт нередко создаёт 70 дБ и выше.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даже умеренный фон может быть вредным: он нарушает засыпание, делает сон поверхностным и ухудшает восстановление организма после дня.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шумовым загрязнением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бытовыми и уличными звуками быстро становится заметной уже по шкале громкости.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привычные городские звуки могут создавать серьёзную нагрузку, если они постоянные и очень громкие.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2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ориентиры уровней звука в дБ; справочные данные по шкале громкости.
</a:t>
            </a:r>
            <a:endParaRPr lang="en-US" sz="82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громкости привычных источников шума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постоянный источник шума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Многослойный городской фон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шум редко приходит из одного места. Транспорт, сигналы, стройка и работа техники складываются в общий фон, который слышен почти весь день.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 усиливается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 очень громкие звуки отражаются от стен домов и асфальта. Из-за этого они дольше не исчезают и сильнее утомляют, чем кажется сначала.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вызывает раздражительность, головную боль и усталость. Когда вокруг слишком громко, мозгу труднее сосредоточиться на задаче и удерживать внимание долгое время.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шум влияет на здоровье человека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шум мешает слушать объяснение учителя, запоминать материал и спокойно выполнять задания. Из-за этого утомление наступает быстрее, а ошибки встречаются чаще.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шум связан с повышенной напряжённостью, снижением работоспособности и трудностями с отдыхом. Постоянный фон мешает восстановиться даже после обычного дня.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сильный шум действует регулярно, он становится фактором риска для общего самочувствия. Организм тратит больше сил на постоянную реакцию на раздражитель.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93006"/>
            <a:ext cx="3832800" cy="177663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шума для организма в разных ситуациях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шум по-разному влияет на организм в зависимости от длительности и времени суток.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громче, дольше и чаще шум, тем выше риск для сна, внимания, настроения и слуха.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87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данных о влиянии шума на сон, внимание и слух.
</a:t>
            </a:r>
            <a:endParaRPr lang="en-US" sz="787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насыщенного дня человеку нужен покой. Если рядом звучит транспорт, музыка или громкие разговоры, организм хуже переключается на отдых и подготовку ко сну.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нервная система должна восстанавливаться. Шум делает сон более поверхностным, даже если человек не просыпается полностью.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день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плохого сна появляются усталость, рассеянность и раздражительность. У детей и подростков это особенно заметно на уроках и при запоминании нового материала.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шум особенно вреден ночью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 дБ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такой уровень требует особой осторожности, если звук действует долго и находится близко к человеку.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выше при регулярном воздействии уже считаются опасными для слуха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санитарные и гигиенические ориентиры по воздействию шума на слух.
</a:t>
            </a:r>
            <a:endParaRPr lang="en-US" sz="105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шум воздействует на организм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звук из внешней среды постепенно влияет на весь организм.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3606" y="14435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775" y="1443500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Сбивает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другие животные ориентируются по звукам, чтобы находить путь, различать сигналы и искать пищу. Постоянный шум заглушает важные звуки и мешает им действовать точно.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Нарушает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 передают сигналы на расстоянии, а шум судов и техники делает их менее заметными. Из-за этого животным сложнее поддерживать связь и избегать опасности.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звери стараются держаться подальше от шумных мест, реже выходят днём и тратят больше сил на поиск спокойных участков. Это снижает их шансы на выживание.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шум влияет на животных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источник редко действует отдельно: шумы улицы, двора и дома часто складываются в общий фон.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даёт наибольший вклад, а стройки и бытовые звуки создают заметные пики громкости. Снижать шум нужно сразу в нескольких сферах.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схема по типичным городским источникам шума, подготовлено для учебной презентации на основе общих экологических наблюдений.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шума в повседневной среде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 школе и дома: где подросток сталкивается с ним чаще всего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шум возникает на переменах, в коридорах, спортзале и классе: его создают разговоры, звонки, передвижение мебели и работа техники. Он мешает сосредоточиться на объяснении и быстрее утомляет.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уровень шума повышают телевизор, музыка, бытовые приборы и уличный транспорт за окном. В более спокойной обстановке проще читать, делать уроки и отдыхать после насыщенного дня.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687" y="52360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2770325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 децибелах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шума показывают в децибелах, сокращённо дБ. Чем больше число, тем сильнее звуковая нагрузка на человека и окружающую среду.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оценки используют шумомер или специальное приложение. Они помогают быстро узнать примерный уровень звука дома, на улице или в школе.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шум может быть допустимым недолго и вредным при длительном повторении. Поэтому смотрят не только на цифры, но и на время, расстояние и ночные часы.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шум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73574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ориентиры по уровню шума, основанные на общепринятых санитарных и экологических представлениях.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видно, что значение шума важно рассматривать вместе с длительностью воздействия и временем суток.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не только от громкости, но и от продолжительности. Особенно осторожно нужно относиться к шуму вечером и ночью.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 уровню шума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уменьшают шумовое загрязнение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меры в городе и дома вместе снижают общий шумовой фон.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музыку на умеренной громкости и делать паузы в наушниках, чтобы не перегружать слух и не уставать от постоянного звука.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кричать в помещении, особенно в классе, библиотеке и подъезде, потому что лишний шум мешает другим людям сосредоточиться и отдыхать.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окна и выбирать более спокойные занятия, если рядом оживлённая дорога, чтобы уменьшить фоновой шум дома и во время выполнения уроков.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включать громкие видео и игры поздно вечером, чтобы не мешать сну своим близким и сохранить собственную работоспособность на следующий день.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школьник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оживлённых улицах шум усиливается не только днём: поздние поездки и грузовой транспорт тоже повышают фон.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транспортной нагрузки ведёт к более громкому фону и заметно ухудшает сон и настроение. Это особенно важно для районов у магистралей и путей.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зависимость, составленная для учебной презентации на основе общих экологических закономерностей.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транспортом, шумом и самочувствием жителей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действует незаметно, но ежедневно: он накапливает усталость, мешает сосредоточиться и делает обычный день более напряжённым для детей и взрослых.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снижать шум, страдают сон, здоровье и учебные результаты, а животные теряют привычные ориентиры и вынуждены менять поведение.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появляются меры защиты, тем легче сохранить спокойную среду дома, в школе и во всём городе для людей и природы.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проблему шумового загрязнения нужно решать уже сейчас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Шумовое загрязнение связано не только с городом, но и с нашими повседневными привычками. Когда мы уменьшаем громкость, соблюдаем тишину и защищаем слух, среда становится здоровее.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— часть безопасной среды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2026-05-21T03:38:11Z</dcterms:created>
  <dcterms:modified xsi:type="dcterms:W3CDTF">2026-05-21T03:38:11Z</dcterms:modified>
</cp:coreProperties>
</file>