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image" Target="../media/image-8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image" Target="../media/image-15-14.png"/><Relationship Id="rId15" Type="http://schemas.openxmlformats.org/officeDocument/2006/relationships/image" Target="../media/image-15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Писатели-современники о жизни и творчестве Н. М. Рубцова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северной России, услышанный и сохранённый современниками.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эпоха и место Рубцова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Рубцов вошёл в литературу 1960–1970-х годов, когда особенно остро звучали темы деревни, нравственной ответственности и памяти о корнях. Его тихая, исповедальная лирика соединила простоту речи и глубокое чувство родной земли.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воспоминания современников особенно важны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Мемуары показывают Рубцова не только как автора стихов, но и как живого человека: с его манерой говорить, общаться, реагировать на похвалу, конфликт и одиночество.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через чужие воспоминания складывается объёмный портрет поэта, в котором личная судьба и художественный голос оказываются неразделимы.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Свидетельства друзей и коллег помогают увидеть то, что не всегда заметно в биографической справке: внутреннюю сосредоточенность, уязвимость, бытовую неустроенность и трудный характер.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Рубцов в восприятии В. Белова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из северной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Белов видел в Рубцове поэта, выросшего из деревенской культуры и северного уклада жизни. Для него особенно важны были естественность речи, душевная открытость и точность детали, которая делает стих живым и узнаваемым.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Вологодский край как духовный адрес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оценках Белова Рубцов тесно связан с Вологодчиной, тихой деревенской Россией и православной памятью. Такой взгляд помогает понять, почему в его поэзии природа, история и человеческая судьба воспринимаются как единое целое.
</a:t>
            </a:r>
            <a:endParaRPr lang="en-US" sz="1029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Интонация, совпадающая с пейзажем
</a:t>
            </a:r>
            <a:pPr algn="l" indent="0" marL="0">
              <a:lnSpc>
                <a:spcPct val="115000"/>
              </a:lnSpc>
              <a:buNone/>
            </a:pPr>
            <a:r>
              <a:rPr lang="en-US" sz="6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ландшафт у Белова становится не фоном, а частью рубцовского характера. Портрет поэта, деревенское пространство и спокойная северная природа помогают визуально передать ту сдержанную, светлую интонацию, которую отмечал писатель.
</a:t>
            </a:r>
            <a:endParaRPr lang="en-US" sz="102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Викулов подчёркивал у Рубцова прямоту, эмоциональную открытость и редкую требовательность к себе. Поэт не умел быть равнодушным и болезненно переживал любую фальшь.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видели в нём человека ранимого, остро чувствующего несправедливость, одиночество и внутренний разлад. Именно эта уязвимость делала его реакцию на жизнь особенно острой и искренней.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Викулов говорил и о ранней духовной зрелости Рубцова: он рано научился глубоко переживать и точно выражать пережитое. За внешней неустроенностью в нём чувствовалась внутренняя собранность.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Викулов о характере и поэтической натуре Рубцова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черты Рубцова чаще всего отмечали современники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оценках повторяются Север, нравственная правда и внутренняя ранимость поэта.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разницу в интонациях, современники сходятся в главном: Рубцов воспринимался как подлинный, народный и глубоко личный поэт.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Мемуарные и литературные оценки В. Белова, С. Викулова, В. Астафьева, В. Шукшина, С. Орлова
</a:t>
            </a:r>
            <a:endParaRPr lang="en-US" sz="54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Астафьев о нравственной силе рубцовской лирики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Астафьев особенно ценил в Рубцове соединение лиризма и нравственной правды. Для него поэт был не наблюдателем со стороны, а человеком, прошедшим через боль и потери.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чтение выводит Рубцова за пределы «тихой лирики»: его стихи звучат как свидетельство о судьбе человека, который не скрывает духовных испытаний.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Рубцова Астафьев видел темы памяти, сиротства, Родины и ответственности перед землёй, где личное переживание становится формой гражданской и человеческой честности.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оценке Астафьева особенно важно, что художественная сила Рубцова рождается не из внешней эффектности, а из правдивости чувства и внутреннего достоинства.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51" y="2371621"/>
            <a:ext cx="204900" cy="18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8388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4076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6126" y="2371621"/>
            <a:ext cx="204900" cy="182133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Шукшин и близость Рубцова к народному миру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сближал Рубцова с миром обычных людей, для которых важны не слова и успех, а совесть, труд и способность оставаться собой.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их художественном мире деревня — это пространство корней, детских воспоминаний и нравственного опыта, который нельзя заменить внешним благополучием.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Подлинность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особенно ценил недоверие к показному блеску и стремление к внутренней правде, которое сближало рубцовскую лирику с его собственной прозой.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народной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анализа важно видеть Рубцова как автора, чьё слово выражает духовную меру народной жизни, а не литературную условность.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518933"/>
            <a:ext cx="5253300" cy="14832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Свидетельства современников: кто и о чем писал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разные авторы дополняют друг друга в портрете Рубцова.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авторы подчеркивают разные стороны личности, но все сходятся в признании его подлинного и цельного голоса.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Мемуарные и критические оценки современников Н. М. Рубцова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сиротства и жизненной неустроенности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без устойчивого дома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связывали ранние потери Рубцова и жизнь в детском доме с его особой ранимостью. Отсутствие прочной семейной опоры рано сделало память о доме одной из главных тем его внутреннего мира.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неустроенность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зрелые годы бытовая нестабильность и трудные отношения с окружающими усилили ощущение одиночества. Воспоминания писателей показывают, что эта неустроенность была не подробностью биографии, а частью его душевного состояния.
</a:t>
            </a:r>
            <a:endParaRPr lang="en-US" sz="938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биографии к стихам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личные испытания помогают понять интонацию многих стихотворений Рубцова: тоску по дому, поиск опоры, внимание к памяти и тихую, но упорную надежду на духовную связь с родной землёй.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как источник поэтического мира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родина и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современников северный мир Рубцова был не декорацией, а основой его взгляда на жизнь. В тишине деревни он находил меру, память и внутреннюю опору.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духовный знак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зимний свет и храмовые силуэты у него соединяют природу с историей. Так Север становится образом духовной родины, связанной с судьбой русской деревни.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посмертному литературному образу Рубцова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отражает, как личная судьба поэта и отклик современников постепенно сформировали устойчивый культурный образ.
</a:t>
            </a:r>
            <a:endParaRPr lang="en-US" sz="112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Рубцов общался прямо и без позы, поэтому в разговоре он мог быть резким. Однако современники отмечали: за внешней конфликтностью стояла искренность и доверие к собеседнику.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Дружба, споры и литературная среда вокруг поэта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окружали люди, для которых важнее всего были подлинность голоса и нравственная честность. В такой среде особенно ценили не эффектность, а внутреннюю правду стихов.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масштабу дарования Рубцов часто опережал свои бытовые возможности и не вписывался в привычные правила литературного успеха. Это создавало напряжение между талантом и повседневностью.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его жизнь вызывала одновременно восхищение и трудности. Современники видели в нем сильную творческую индивидуальность, которой было тесно в обычных рамках.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поэзии Рубцова в оценках современников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писателей показывают не только темы стихов, но и то, какие черты личности они считали главными для понимания поэта.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выделяются Родина, память и Север; именно они задают смысловой центр рубцовской лирики и ее нравственную интонацию.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Мемуарные и литературно-критические оценки В. Белова, С. Викулова, В. Астафьева, В. Шукшина и С. Орлова
</a:t>
            </a:r>
            <a:endParaRPr lang="en-US" sz="51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503" y="1836742"/>
            <a:ext cx="296887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5309" y="3151554"/>
            <a:ext cx="339300" cy="339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29434" y="1836742"/>
            <a:ext cx="339300" cy="339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29434" y="3151554"/>
            <a:ext cx="339300" cy="3393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интонация, отмеченные писателями
</a:t>
            </a:r>
            <a:endParaRPr lang="en-US" sz="1823" dirty="0"/>
          </a:p>
        </p:txBody>
      </p:sp>
      <p:sp>
        <p:nvSpPr>
          <p:cNvPr id="1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9" name="Text 2"/>
          <p:cNvSpPr txBox="1"/>
          <p:nvPr/>
        </p:nvSpPr>
        <p:spPr>
          <a:xfrm>
            <a:off x="737719" y="1878575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отмечали ясную, почти разговорную лексику Рубцова. Такая простота не упрощала смысл, а делала стих доверительным и легко запоминающимся.
</a:t>
            </a:r>
            <a:endParaRPr lang="en-US" sz="1000" dirty="0"/>
          </a:p>
        </p:txBody>
      </p:sp>
      <p:sp>
        <p:nvSpPr>
          <p:cNvPr id="20" name="Text 3"/>
          <p:cNvSpPr txBox="1"/>
          <p:nvPr/>
        </p:nvSpPr>
        <p:spPr>
          <a:xfrm>
            <a:off x="737748" y="3193398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Рубцов избегал громких деклараций и риторики. Он предпочитал говорить негромко, но точно, доверяя эмоциональной силе детали и паузы.
</a:t>
            </a:r>
            <a:endParaRPr lang="en-US" sz="1000" dirty="0"/>
          </a:p>
        </p:txBody>
      </p:sp>
      <p:sp>
        <p:nvSpPr>
          <p:cNvPr id="21" name="Text 4"/>
          <p:cNvSpPr txBox="1"/>
          <p:nvPr/>
        </p:nvSpPr>
        <p:spPr>
          <a:xfrm>
            <a:off x="4431869" y="1878597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Песенная ритмика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часто воспринимались как близкие к песне: в них слышны плавный ритм, повторяемость интонаций и мягкая звуковая организация строки.
</a:t>
            </a:r>
            <a:endParaRPr lang="en-US" sz="1000" dirty="0"/>
          </a:p>
        </p:txBody>
      </p:sp>
      <p:sp>
        <p:nvSpPr>
          <p:cNvPr id="22" name="Text 5"/>
          <p:cNvSpPr txBox="1"/>
          <p:nvPr/>
        </p:nvSpPr>
        <p:spPr>
          <a:xfrm>
            <a:off x="4431869" y="3193403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язык соединял живую народную речь и высокую поэтическую культуру. Благодаря этому каждое слово звучало естественно и при этом художественно выверенно.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видели в судьбе Рубцова неустроенность, сиротство, внутренние конфликты и раннюю гибель. Эти обстоятельства делали его биографию особенно драматичной и незавершенной.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Трагизм судьбы и сила художественного результата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именно пережитая боль усилила исповедальность его стихов. В них звучат не отвлеченные размышления, а личный опыт утраты, одиночества и нравственного испытания.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трагизм его жизни не ослабляет, а, напротив, подчеркивает силу поэтического результата. Стихи Рубцова воспринимаются как доказательство духовной стойкости и честности чувства.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6" y="2896660"/>
            <a:ext cx="2811000" cy="1638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6478" y="2896660"/>
            <a:ext cx="2811000" cy="16388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965" y="2896660"/>
            <a:ext cx="2811000" cy="163883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Рубцов и культурная память Вологодчины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13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Вологда как литературный знак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земляков имя Рубцова стало частью образа Вологды как тихого, духовно собранного северного города. Здесь особенно ощутима связь поэта с местом, где сохраняется память о его пути и звучании его стихов.
</a:t>
            </a:r>
            <a:endParaRPr lang="en-US" sz="1070" dirty="0"/>
          </a:p>
        </p:txBody>
      </p:sp>
      <p:sp>
        <p:nvSpPr>
          <p:cNvPr id="11" name="Text 3"/>
          <p:cNvSpPr txBox="1"/>
          <p:nvPr/>
        </p:nvSpPr>
        <p:spPr>
          <a:xfrm>
            <a:off x="3166474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Никольское и деревенская Россия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Никольское и другие сельские пространства в культурной памяти связаны с темой русского деревенского мира. Через эти места читается не только биография поэта, но и его верность простому северному пейзажу.
</a:t>
            </a:r>
            <a:endParaRPr lang="en-US" sz="1070" dirty="0"/>
          </a:p>
        </p:txBody>
      </p:sp>
      <p:sp>
        <p:nvSpPr>
          <p:cNvPr id="12" name="Text 4"/>
          <p:cNvSpPr txBox="1"/>
          <p:nvPr/>
        </p:nvSpPr>
        <p:spPr>
          <a:xfrm>
            <a:off x="6152962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Мемориальные места и живая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дороги, сельские дома и мемориальные объекты помогают увидеть Рубцова как часть региональной истории. Они превращают литературную биографию в ощутимое культурное пространство, которое можно узнать и представить.
</a:t>
            </a:r>
            <a:endParaRPr lang="en-US" sz="103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91726" y="1318200"/>
            <a:ext cx="5360547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оценок разных писателей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стороны личности и творчества Рубцова особенно заметили его современники.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разных акцентах все авторы сходятся в одном: рубцовский голос воспринимался как подлинный, узнаваемый и нравственно значимый.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и оценки В. Белова, С. Викулова, В. Астафьева, В. Шукшина и С. Орлова
</a:t>
            </a:r>
            <a:endParaRPr lang="en-US" sz="60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свидетельства современников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воспоминания сходятся на мысли о внутренней правде Рубцова. Его лирика воспринимается как честный разговор о жизни, а не как литературная поза или декоративный жест.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и творчество у Рубцова неразделимы. Поэтому мемуары друзей важны не только как документы эпохи, но и как часть целостного литературного портрета поэта.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едины и в другом: его поэзия выросла из северной и деревенской России. Именно эта среда дала ему образы, интонацию и нравственную меру.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Рубцов: память, родина, нравственная чистота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Свидетельства современников помогают увидеть Рубцова как поэта Севера, памяти и духовной сосредоточенности. Его стихи стали ответом на личную и историческую неустроенность, сохранив простоту, глубину и верность родной земле.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2026-05-23T17:34:26Z</dcterms:created>
  <dcterms:modified xsi:type="dcterms:W3CDTF">2026-05-23T17:34:26Z</dcterms:modified>
</cp:coreProperties>
</file>