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 развитие экологии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за природой — к науке об экосистемах и биосфере.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стала необходимой наукой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век ускорил вырубку лесов, загрязнение и добычу ресурсов. Стало ясно: природа не безгранична, а изменения среды затрагивают живые организмы и здоровье человека. Так возникла необходимость в экологии как научном объяснении этих связей.
</a:t>
            </a:r>
            <a:endParaRPr lang="en-US" sz="1063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экологического мышления в древности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уже замечали, что животные и растения по-разному существуют в зависимости от климата, почв, воды и рельефа. Эти наблюдения стали ранним шагом к экологическому взгляду.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образ жизни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связывал строение, поведение и образ жизни животных с условиями их существования. Его наблюдения были не системой, но важным примером анализа связи организма со средой.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животные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 изучал влияние окружающих условий на растения и их рост, поэтому его считают одним из основателей ботаники. Он показал, что растительный мир нельзя понимать вне среды.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 и растения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древнекитайской, индийской и арабской науке описывали сезонность, плодородие почв, распределение влаги и зависимость хозяйства от природы. Эти знания имели практическое и наблюдательное значение.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традиции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термина «экология» ещё не существовало, уже складывалась привычка объяснять природные явления через взаимосвязь живого и неживого. Именно это стало основой будущей науки.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опыта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натуралисты и систематизация природы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Линнея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упорядоченную систему классификации организмов. Она позволила сравнивать виды между собой, уточнять их признаки и собирать сведения о распространении живого по Земле.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Гумбольдта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Гумбольдт показал, что растительность зависит от высоты, температуры и влажности. Он фактически ввёл представление о природных зонах и взаимосвязи климата с живым миром.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гербарии, карты и географические описания разных регионов накопили огромный фактический материал. Благодаря этому стало возможно сравнивать природные комплексы и искать общие закономерности.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 отсчёта новой науки о связях организмов и среды.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Эрнст Геккель ввёл термин «экология» и объединил разрозненные знания о природе в единое научное направление.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Геккель, 1866; общепринятая дата введения термина «экология»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экологии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показывают, как экология прошла путь от названия науки до международной повестки и прикладных решений.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наука сначала формировала свой язык, затем стала основой природоохранной политики и концепции устойчивого развития.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экологии: Геккель, Тэнсли, Карсон, документы ООН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экология как наука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расширение предмета экологии от наблюдений к анализу глобальных процессов.
</a:t>
            </a:r>
            <a:endParaRPr lang="en-US" sz="9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экология и закономерности численности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которые свободно скрещиваются и обмениваются наследственной информацией. Такой уровень организации позволяет изучать не отдельный организм, а общую динамику вида.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Экологов интересуют рождаемость, смертность, миграции и возрастной состав. Эти характеристики показывают, почему численность популяции растёт, снижается или остаётся относительно стабильной.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влияют пища, территория, свет, хищники и болезни. Если условия меняются, популяция отвечает изменением темпов размножения, выживаемости и расселения.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хищник—жертва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Лотка и Вито Вольтерра описали колебания численности хищников и жертв. Их модели показали, что развитие популяций зависит не только от свойств вида, но и от взаимодействий в природе.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экология помогает прогнозировать изменения в природе, планировать охрану редких видов и оценивать последствия вмешательства человека. Это важная часть практической биологии и природопользования.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экологической повестки в XX–XXI веках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экологические идеи быстро вышли за рамки биологии и стали частью международных решений.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экология влияла на политику, право и глобальные соглашения о будущем планеты.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вехи: 1866, 1935, 1962, 1972, 1987, 1992, 2015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центральное понятие экологии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организмы, почву, воду, воздух и климатические условия. Она рассматривает природу как единое целое, где каждый компонент влияет на другие и не существует изолированно.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выделяют продуцентов, консументов и редуцентов. Их взаимодействие обеспечивает передачу энергии и круговорот веществ, без которых система не может сохранять устойчивость.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сети показывают, кто кем питается и как энергия проходит через природное сообщество. Чем сложнее такие связи, тем устойчивее экосистема к изменениям.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экологии позволяет изучать лес, луг, озеро, болото, степь и городскую среду как взаимосвязанные комплексы. Это помогает сравнивать их устройство и понимать уязвимые места.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экосистем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школа экологии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Вернадский показал, что живое вещество не просто существует в природе, а активно преобразует земную оболочку. Его идеи связали экологию с геохимией и глобальными процессами планеты.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Сукачёв развил биогеоценологию и описал лес, луг или болото как целостную систему, где организмы, почва, вода и климат взаимно влияют друг на друга и поддерживают круговорот веществ.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Реймерс усилил практическое направление науки, уделяя внимание охране природы, рациональному природопользованию и экологической экспертизе. Благодаря этому экология стала инструментом решения общественных и хозяйственных задач.
</a:t>
            </a:r>
            <a:endParaRPr lang="en-US" sz="11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определившие развитие экологии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переход от обозначения предмета экологии к системному и прикладному пониманию природы.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исследователи и их вклад в становление экологии как самостоятельной науки.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экологии; классические труды Э. Геккеля, А. Тэнсли, В. И. Вернадского, Н. Ф. Реймерса
</a:t>
            </a:r>
            <a:endParaRPr lang="en-US" sz="5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организации, изучаемые экологией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уровни различаются масштабом связей: от приспособления одной особи до процессов, охватывающих всю планету.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заметнее влияние потоков энергии, круговоротов веществ и долгосрочных изменений среды.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структуре экологических уровней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41363"/>
            <a:ext cx="255900" cy="20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3160" y="2070848"/>
            <a:ext cx="237300" cy="27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78140"/>
            <a:ext cx="255900" cy="227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3385" y="3441698"/>
            <a:ext cx="237300" cy="27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60363"/>
            <a:ext cx="255900" cy="20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городской экологии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 выхлопы транспорта сделали качество воздуха одной из главных тем экологических исследований в городах, поскольку оно напрямую связано с дыхательной системой и общим самочувствием людей.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привёл к накоплению твёрдых бытовых отходов, поэтому экология стала изучать сортировку, переработку и сокращение мусора как важные условия снижения нагрузки на территорию.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 загрязнение рек заставили экологов оценивать состояние водоёмов, безопасность питьевой воды и влияние хозяйственной деятельности на водные экосистемы и здоровье населения.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плотной застройки особое значение приобрели парки, скверы и лесопарки, которые смягчают городской климат, очищают воздух и поддерживают благоприятную среду для жизни.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стала учитывать шум, транспортную нагрузку, санитарное состояние и планировку районов, соединяя биологические знания с медициной, географией и городским проектированием.
</a:t>
            </a:r>
            <a:endParaRPr lang="en-US" sz="8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охраны природы к устойчивому развитию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экологические кризисы привели к международным решениям и практикам ресурсосбережения.
</a:t>
            </a:r>
            <a:endParaRPr lang="en-US" sz="9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как результат научного осмысления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59975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температурой и составом атмосферы подтвердили устойчивый рост концентрации углекислого газа и повышение средней глобальной температуры, что стало основанием для международных климатических исследований.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2059941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помогла связать химические процессы в атмосфере с разрушением озонового слоя и оценить риск усиления ультрафиолетового излучения для живых организмов и человека.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3759908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выбросы серы и азота могут изменять химический состав осадков, повреждать леса, водоёмы и почвы, а также нарушать устойчивость экосистем.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5459870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оценки зафиксировали ускорение исчезновения видов из-за разрушения местообитаний, загрязнения и чрезмерной эксплуатации ресурсов, поэтому охрана биоразнообразия стала глобальной задачей.
</a:t>
            </a:r>
            <a:endParaRPr lang="en-US" sz="945" dirty="0"/>
          </a:p>
        </p:txBody>
      </p:sp>
      <p:sp>
        <p:nvSpPr>
          <p:cNvPr id="17" name="Text 6"/>
          <p:cNvSpPr txBox="1"/>
          <p:nvPr/>
        </p:nvSpPr>
        <p:spPr>
          <a:xfrm>
            <a:off x="7159825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регионах деградация почв и неправильное землепользование усиливают процесс опустынивания, сокращая продуктивность земель и доступность природных ресурсов для местного населения.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современных экологических проблем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тесно связаны между собой: выбросы, потребление ресурсов и изменение землепользования усиливают сразу несколько экологических рисков.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климат и воздух, потому что их последствия быстро отражаются на здоровье людей и устойчивости природных систем.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современным экологическим проблемам
</a:t>
            </a:r>
            <a:endParaRPr lang="en-US" sz="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школе и повседневной жизни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изучают местные экосистемы, определяют виды растений и животных, фиксируют сезонные изменения и учатся видеть, как связаны между собой живые организмы и условия среды.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работы включают оценку качества воды, воздуха и почвы. Такие задания формируют навыки сравнения результатов, работы с данными и понимания экологической ситуации в своём районе.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 раздельному сбору отходов, экономии воды и энергии помогают увидеть, что повседневные привычки напрямую влияют на объём потребления ресурсов и нагрузку на природу.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объединяет биологию, географию, химию и обществознание, поэтому учебные проекты развивают не только знания о природе, но и умение принимать обоснованные решения.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экологических исследований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помогают изучать природу на разных масштабах — от отдельного участка до долгосрочных изменений среды.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одни выявляют закономерности, другие фиксируют изменения, а вместе они дают основу для прогнозов и управленческих решений.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методам экологических исследований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 наука будущего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до глобальных моделей экология стала наукой, которая помогает понимать сложные связи в природе и принимать ответственные решения ради здоровья людей и сохранения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2026-06-02T00:46:11Z</dcterms:created>
  <dcterms:modified xsi:type="dcterms:W3CDTF">2026-06-02T00:46:11Z</dcterms:modified>
</cp:coreProperties>
</file>