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свойства, признаки и задачи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ромб: от определения до формул и задач.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помогает увидеть, как связаны свойства четырёхугольников, признаки фигур и вычисления площадей и периметров на знакомом геометрическом материале.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ромб важно изучать в 7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ромба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четырёхугольник, у которого длины всех четырёх сторон одинаковы. Именно это свойство отличает его от большинства других четырёхугольников и делает фигуру легко узнаваемой.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ромба все углы прямые, он становится квадратом. Значит, квадрат обладает всеми свойствами ромба, но дополнительно имеет четыре прямых угла.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параллелограммом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противоположные стороны параллельны, а противоположные углы равны. Поэтому ромб можно рассматривать как особый вид параллелограмма с равными сторонами.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помогает сразу использовать уже известные свойства параллелограмма и переходить к вычислениям, построениям и сравнению ромба с другими фигурами.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ромб на чертеже и в жизни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есть вершины, стороны и диагонали. Диагонали соединяют противоположные вершины, пересекаются внутри фигуры и помогают изучать её свойства без лишних построений.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ромб часто выглядит как наклонённый «квадратик»: стороны равны, один угол острый, другой — тупой. Такая форма хорошо показывает, что это не квадрат.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узнавать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ромб в окружающих объектах развивает наблюдательность и помогает быстрее понимать, как геометрия связана с реальными предметами и узорами.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 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Ромбический узор можно увидеть в карточных мастях, орнаментах, плитке и некоторых дорожных знаках. Такие изображения легко узнаются благодаря чётким линиям и симметрии.
</a:t>
            </a:r>
            <a:endParaRPr lang="en-US" sz="10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важные свойства ромба и помогает связать их с определением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объединяет признаки параллелограмма и равносторонней фигуры, поэтому его удобно использовать для доказательств и вычислений.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ромба из курса геометрии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ромб входит в большое семейство параллелограммов и тесно связан с квадратом как его особым случаем.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не существует отдельно: он связан с более общими и более частными фигурами, особенно с параллелограммом и квадратом.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7 класса; схема связей фигур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ромба среди четырёхугольников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ромб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фигуры в школьной геометрии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обычно не равны друг другу, поэтому фигура не выглядит симметричной как квадрат. Это важная отличительная особенность, которую нужно проверять в задачах.
</a:t>
            </a:r>
            <a:endParaRPr lang="en-US" sz="119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 прямым углом. Благодаря этому можно находить неизвестные элементы фигуры, опираясь на свойства прямоугольных треугольников внутри ромба.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пополам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диагональ делит другую пополам, а вместе они разбивают ромб на равные части. Это свойство особенно полезно при построении и нахождении площади.
</a:t>
            </a:r>
            <a:endParaRPr lang="en-US" sz="1315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через диагонали удобна, когда известны два отрезка, а сторона и высота не заданы. Она часто встречается в школьных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хотя бы одна диагональ, тем больше площадь ромба при фиксированной второй диагонали.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ромба S = d1 × d2 / 2, курс геометрии 7 класса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ромба при изменении диагоналей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77427" y="2339402"/>
            <a:ext cx="332132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ромба находят по формуле P = 4a, где a — длина одной стороны. Это возможно потому, что все четыре стороны ромба равны между собой.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30873" y="2339402"/>
            <a:ext cx="332132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ромба равна 7 см, то периметр составляет 28 см. Нужно лишь умножить длину стороны на четыре, поэтому вычисление получается быстрым и понятным.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того, какие данные известны: сторона, высота или диагонали.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ромба есть несколько удобных способов вычисления, поэтому задачи решаются по разным исходным данным.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13" y="2755985"/>
            <a:ext cx="7038175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ромба, квадрата и параллелограмма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фигуры по сторонам, углам и диагоналям.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частный случай ромба, а ромб — более узкий случай параллелограмма.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Узор, который 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часто появляется в орнаментах и мозаиках, потому что его можно без труда повторять множество раз. Равные стороны и чёткие углы создают аккуратный ритм, который хорошо смотрится на плитке, обоях и декоративных панно.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заметная в 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Ромбический рисунок встречается и в привычных вещах: на картах, в элементах знаков, в узорах одежды и на карточных мастях. Такая форма привлекает внимание, потому что выглядит строго, симметрично и легко узнаётся даже издалека.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 окружающем мире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ромба по стороне и диагоналям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основана на свойствах диагоналей ромба и их пересечении под прямым углом.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сумма двух соседних углов ромба.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второй рядом с ним находится сразу, без дополнительных построений.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в одной точке и делят фигуру на равные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удобно использовать для задач на симметрию: у него есть центр, а диагонали задают оси отражения.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ромба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наклонная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Наклонённый четырёхугольник ещё не ромб. Нужно проверять главное условие: все его стороны должны быть равны, иначе это может быть другая фигура.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квадратом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 похожи, но квадрат отличается прямыми углами. Без проверки углов легко сделать неверный вывод и ошибиться в решении задачи.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диагонали не обязаны быть равными. Они пересекаются под прямым углом и делятся пополам, но могут иметь разную длину.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использовать формулы и свойства ромба в 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одну величину, можно быстро найти остальные по формуле или по свойству смежных углов.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ромб и ответы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ромб чаще всего встречается в задачах на измерения и чертежи.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темы — диагонали, углы и площадь; именно они чаще всего нужны для решения задач.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связаны с ромбом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ромбе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не просто наклонённый четырёхугольник, а фигура с точными свойствами и удобными формулами. Он помогает тренировать вычисления, построения и умение видеть связь между разными фигурами.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2026-05-29T00:00:43Z</dcterms:created>
  <dcterms:modified xsi:type="dcterms:W3CDTF">2026-05-29T00:00:43Z</dcterms:modified>
</cp:coreProperties>
</file>