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город: основные темы и значения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возникновения, жизни и роли средневековых городов в истории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появления городов в Средние 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Европы появились между X и XV веками благодаря развитию торговли, ремёсел и освобождению от крепостного права. Они стали центрами экономики, культуры и политики, но отличались по расположению и управлению.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крупнейших европейских городов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крупнейший мегаполис Средневековья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XIV веку в Париже проживало около 100 000 человек, что делало его крупнейшим городом Европы. Он был важным политическим и культурным центром королевства Франция.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быстрое развитие и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Англии Лондон достигла численности около 80 000 жителей. Он стал ключевым центром торговли и административного управления, активно развивая порты и ремёсла.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 — город ганзейской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Любек, расположенный на Балтийском море, имел около 30 000 жителей. Город был ядром Ганзейского союза и важным пунктом в торговых путях Северной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средневекового города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городов строились вокруг центральной рыночной площади или замка, ставшего опорным пунктом обороны и власти.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и извилистые улицы рассчитаны на оборонительные нужды, часто затруднявшие быстрое перемещение внутри города.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Обязательными элементами были крепостные стены с воротами и башнями для защиты от врагов и контроля доступа.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городской застройкой располагались монастыри или дома знати, что влияло на социальную структуру города.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сооружения и их значение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строительство городских стен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крепостных стен длилось десятилетиями, требовало объединения усилий жителей и значительных ресурсов. Стены строили из дерева, позже заменяя их на каменные после пожаров.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Сторожевые башни и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вокруг города служили для наблюдения и предупреждения опасности. На них размещали сторожей, следивших за приближением врагов и готовивших защиту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городов строились глубокие рвы, затруднявшие продвижение врагов к стенам и замедлявшие осаду.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элементы укреплений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Барбаканы — особые укрепления перед воротами — усиливали защиту самых уязвимых участков города.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Подвесные мосты через рвы могли быстро подниматься или опускаться, обеспечивая или ограничивая доступ в город.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активно участвовали в обороне: по ночам закрывали ворота и дежурили на стенах, защищая город от нападений.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проблемы средневекового города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часто были грязными, а стоки и отходы сбрасывались в открытые канавы, что вызывало неприятные запахи и загрязнение.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пожары возникали из-за деревянного строительства и широкого использования открытого огня для освещения и готовки.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застройки и скученность жителей способствовали быстрому распространению различных болезней и эпидемий.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обучение и труд в городе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начинали трудиться рано — помогали мастерам в ремесленных мастерских или торговать на рынках.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Подмастерья учились ремеслу у опытных мастеров, проходя испытания перед получением звания мастера.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было скромным, основы грамоты чаще усваивали мальчики при монастырях или частных учителях.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обучения включал экзамены и контроль качества работы, обеспечивая профессионализм каждой профессии.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составляли хлеб, каши, свежие овощи и рыба, тогда как мясо было доступно редко и дорого.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сопровождались пирами и застольями, когда на стол подавались специальные блюда и напитки.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 бралась из колодцев, а также употреблялось слабое пиво и вино, поскольку они были безопаснее воды.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бытовые привычки горожан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населения — купцы, ремесленники, торговцы и наёмные рабочие, обеспечивавшие функционирование города.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средневекового города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 рыцари обычно жили за городскими стенами или в селах, редко обитая в городе.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мастеров формировали основу ремесленных цехов, а ученичество было обязательным этапом в профессии.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контролировали движение товаров и устанавливать правила на рынках, влияя на жизнь города.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устройство города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улочки и компактные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улицы были узкими и извилистыми, что помогало экономить пространство между защитными стенами. Дома стояли вплотную друг к другу, образуя плотный городской лабиринт с небольшими внутренними двориками.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площади как сердце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располагались рыночные площади — место торговли и общения горожан. Здесь проходили ярмарки, публичные собрания и праздники, объединяя жителей в единую общность.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здания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Ратуши, соборы и колодцы занимали ключевые места в городе. Они служили не только административными и религиозными центрами, но и символами городской автономии и богатства.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мастерские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ремесленных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средневековом городе сосредотачивались кузнецы, сапожники, кожевники, ткачи и гончары. Каждая мастерская специализировалась на определённом виде изделий, которые востребованы как среди горожан, так и на ярмарках.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качества и организация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устанавли­вали строгие правила для ремесленников, обеспечивая качество и обучение подмастерьев. Материалы и методы производства контролировались, что повышало репутацию изделий.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рынки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Еженедельные рынки — основа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рынках горожане покупали ткани, соль, специи и продукты. Здесь же заключались сделки между ремесленниками и торговцами, поддерживая постоянное движение товаров внутри города.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Годовые ярмарки и связь между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ярмарки привлекали купцов из других городов и стран. Торговцы устанавливали деловые отношения, обменивали товары и платили пошлины, способствуя развитию городской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и цеховые организации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объединяли мастеров одной профессии для защиты их экономических и социальных интересов, создавая основу городской ремесленной самоорганизации.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регулировали цены на изделия, стандарты качества и порядок проведения ремесленных праздников и торжеств, сохраняя традиции и порядок.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Цеха контролировали обучение подмастерьев, устанавливая программы и сроки подготовки, а также следили за профессиональным развитием учеников.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вступления в гильдию требовалась сдача экзамена, подтверждение мастерства и соблюдение установленных обычаев, что обеспечивало качество продукции и единство коллектива.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играла центральную роль в жизни города, являясь центром духовного образования и местом проведения важных общественных мероприятий.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и церкви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источниками знаний и благотворительности, обучая грамоте и помогая бедным слоям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соборы, возводимые десятилетиями, были архитектурными символами веры и мощи, а религиозные праздники объединяли горожан в едином духовном порыве.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Опасности: пожары, болезни и войны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часто уничтожали деревянные дома, вынуждая города переходить к каменному строительству для большей безопасности.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осадах города защищались крепостными стенами, но голод и болезни становились серьёзной угрозой в длительной обороне населения.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Эпидемии, включая чуму, уносили многие жизни, особенно в условиях плотной городской застройки и отсутствия санитарных норм.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традиции и праздники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Шествия и карнавалы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шествия проходили по улицам с музыкантами и артистами, создавая яркое и запоминающееся зрелище для всех жителей и гостей города.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и рыцарские состязания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устраивали турниры в честь защитников города, где демонстрировались храбрость и воинское мастерство, привлекая многочисленных зрителей.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уличные представления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сочетались с уличными театральными постановками и играми, создавая атмосферу веселья и общинного единства среди горожан.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Городом управляли избираемые магистрат, ратуша и бургомистр, представлявшие интересы состоятельных граждан и обеспечивавшие порядок.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 городом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старейшин консультировал руководство по вопросам развития инфраструктуры и организации городской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гильдий участвовали в решении налоговых вопросов и предпринимаемых мерах по охране общественного порядка.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принадлежала назначенным судьям, которые рассматривали споры между гражданами и обеспечивали соблюдение законов.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 веку при монастырях и церквях появились школы, где обучали чтению, письму и основам религии.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университеты, такие как Болонский и Парижский, стали центрами научного знания и передачи опыта молодому поколению.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грамотности и развитие библиотек способствовали распространению идей и прогрессу в различных областях знания.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развитие образования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город: фундамент европейской цивилизации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заложили основы ремёсел, торговли, образования и управления, сформировав уникальную культуру, которая продолжает влиять на современную европейскую жизнь.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2026-05-10T15:09:01Z</dcterms:created>
  <dcterms:modified xsi:type="dcterms:W3CDTF">2026-05-10T15:09:01Z</dcterms:modified>
</cp:coreProperties>
</file>