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a Route: тема урока английского языка
</a:t>
            </a:r>
            <a:endParaRPr lang="en-US" sz="2640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объяснять путь и читать маршруты на английском.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фразы для маршрута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 маршруте нужны в поездке, в школе и при чтении карт. Они помогают расширить словарь по теме города и повторить простые команды: Go straight. Turn left. It is next to the bank.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48" y="3451682"/>
            <a:ext cx="675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341" y="354168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48" y="1953963"/>
            <a:ext cx="504000" cy="44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58204" y="1925962"/>
            <a:ext cx="504000" cy="504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384680" y="1925962"/>
            <a:ext cx="315000" cy="504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маршрута
</a:t>
            </a:r>
            <a:endParaRPr lang="en-US" sz="2400" dirty="0"/>
          </a:p>
        </p:txBody>
      </p:sp>
      <p:sp>
        <p:nvSpPr>
          <p:cNvPr id="20" name="Text 1"/>
          <p:cNvSpPr txBox="1"/>
          <p:nvPr/>
        </p:nvSpPr>
        <p:spPr>
          <a:xfrm>
            <a:off x="1741482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маршрута важно не только двигаться, но и находить объект по подсказке. Поэтому ученики учат короткие слова, которые легко читать на карте и использовать в ответе.
</a:t>
            </a:r>
            <a:endParaRPr lang="en-US" sz="1012" dirty="0"/>
          </a:p>
        </p:txBody>
      </p:sp>
      <p:sp>
        <p:nvSpPr>
          <p:cNvPr id="21" name="Text 2"/>
          <p:cNvSpPr txBox="1"/>
          <p:nvPr/>
        </p:nvSpPr>
        <p:spPr>
          <a:xfrm>
            <a:off x="6148135" y="3451682"/>
            <a:ext cx="252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5 класса требует частотных и коротких слов, чтобы ученик мог задать вопрос, ответить на него и понять инструкцию без лишней сложности. Такие слова быстро запоминаются.
</a:t>
            </a:r>
            <a:endParaRPr lang="en-US" sz="1012" dirty="0"/>
          </a:p>
        </p:txBody>
      </p:sp>
      <p:sp>
        <p:nvSpPr>
          <p:cNvPr id="22" name="Text 3"/>
          <p:cNvSpPr txBox="1"/>
          <p:nvPr/>
        </p:nvSpPr>
        <p:spPr>
          <a:xfrm>
            <a:off x="1213333" y="1825028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 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7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route, direction, road, street и map помогают назвать путь и понять схему движения. Они часто встречаются в учебных заданиях, где нужно найти дорогу по короткой инструкции.
</a:t>
            </a:r>
            <a:endParaRPr lang="en-US" sz="708" dirty="0"/>
          </a:p>
        </p:txBody>
      </p:sp>
      <p:sp>
        <p:nvSpPr>
          <p:cNvPr id="23" name="Text 4"/>
          <p:cNvSpPr txBox="1"/>
          <p:nvPr/>
        </p:nvSpPr>
        <p:spPr>
          <a:xfrm>
            <a:off x="4141464" y="1821495"/>
            <a:ext cx="144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на улице
</a:t>
            </a:r>
            <a:pPr algn="l" indent="0" marL="0">
              <a:lnSpc>
                <a:spcPct val="100000"/>
              </a:lnSpc>
              <a:buNone/>
            </a:pPr>
            <a:r>
              <a:rPr lang="en-US" sz="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Corner, crossing, block, sign и entrance описывают городское пространство. С их помощью ученик быстрее ориентируется на схеме района и понимает, где начинается или заканчивается путь.
</a:t>
            </a:r>
            <a:endParaRPr lang="en-US" sz="670" dirty="0"/>
          </a:p>
        </p:txBody>
      </p:sp>
      <p:sp>
        <p:nvSpPr>
          <p:cNvPr id="24" name="Text 5"/>
          <p:cNvSpPr txBox="1"/>
          <p:nvPr/>
        </p:nvSpPr>
        <p:spPr>
          <a:xfrm>
            <a:off x="7069615" y="1825028"/>
            <a:ext cx="14604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в пути
</a:t>
            </a:r>
            <a:pPr algn="l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turn, walk, cross, continue, pass и stop показывают, что нужно делать шаг за шагом. Это основа простых маршрутов в диалогах и заданиях 5 класса.
</a:t>
            </a:r>
            <a:endParaRPr lang="en-US" sz="743" dirty="0"/>
          </a:p>
        </p:txBody>
      </p:sp>
      <p:sp>
        <p:nvSpPr>
          <p:cNvPr id="25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30" y="1949450"/>
            <a:ext cx="1854141" cy="25553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движения: left, right, straight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 означает «налево». Это слово часто появляется в командах turn left и go left, когда нужно повернуть в нужную сторону на перекрёстке или у ориентира.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переводится как «направо». В учебных маршрутах его обычно используют вместе с глаголом turn, чтобы показать точное изменение направления после первого шага.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ahead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Straight значит «прямо», а сочетание go straight ahead помогает описать движение без поворота. Такая инструкция особенно удобна, когда путь идёт по длинной улице.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в инструкциях по маршруту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глагольные конструкции легче всего понять в устной и письменной инструкции.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темы — команды движения и слова, указывающие положение объекта.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5 класса, тема Directions and Places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слова для описания местоположения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25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Opposite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Opposite означает «напротив». В заданиях по маршруту оно часто связывает два здания через улицу и помогает ученику понять, где искать нужное место.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25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показывает, что один объект находится рядом с другим. Эта конструкция очень удобна для коротких ответов и часто встречается в учебных диалогах о городе.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6" y="3594626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Behind, in front of, across from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уточняют положение объекта более точно. Они нужны, когда на схеме есть несколько близких ориентиров и важно различить, что находится спереди, сзади или напротив.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6" y="1823325"/>
            <a:ext cx="4044900" cy="11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помогает сказать, что объект расположен между двумя другими объектами. Такое слово особенно полезно на карте, где нужно точно указать место без длинного описания.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простую инструкцию по маршруту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в учебной инструкции по теме Directions and Places.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вопросов и ответов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речи помогают быстро спросить дорогу и понять ответ.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строятся на коротких, легко повторяемых фразах.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5 класса, тема Directions and Places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 понятным началом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учебной карте обычно отмечают стартовую точку, улицы и несколько важных зданий. Рядом с объектами ставят короткие подписи, чтобы ученик быстро соотнёс слово и место. Такая схема помогает не потеряться в задании и читать маршрут по шагам.
</a:t>
            </a:r>
            <a:endParaRPr lang="en-US" sz="1016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квартал в миниатюре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упражнениях район часто выглядит как маленький город: school, bank, library, park и shop стоят на разных сторонах улиц. Перекрёстки, стрелки и условные значки показывают, куда двигаться дальше, и делают маршрут наглядным.
</a:t>
            </a:r>
            <a:endParaRPr lang="en-US" sz="1063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которую легко читать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учебная карта не перегружена деталями. На ней достаточно дорог, зданий и нескольких ориентиров, чтобы ученик мог объяснить путь простыми фразами. Именно такая схема развивает умение связывать текст, картинку и направление движения.
</a:t>
            </a:r>
            <a:endParaRPr lang="en-US" sz="982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карта в учебном задании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появляются в заданиях на маршрут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можно заметно сократить, если читать инструкцию по одному шагу и отмечать ориентиры на схеме.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 направлением движения и внимательным чтением короткого текста.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английскому языку, 5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достаточно, чтобы задать вопрос, получить маршрут и уточнить расстояние.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учебный диалог удобно строится из четырёх реплик: так ученик успевает спросить дорогу, услышать ответ и закрепить фразы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Directions and Places, 5 класс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69108"/>
            <a:ext cx="504000" cy="40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794" y="1918708"/>
            <a:ext cx="441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516" y="1969108"/>
            <a:ext cx="504000" cy="40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45474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45474"/>
            <a:ext cx="720000" cy="64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объекты, которые часто встречаются в текстах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часто становится отправной точкой маршрута в учебных заданиях. Через неё легко показать направление движения, а также отработать слова street, crossing и nearby objects.
</a:t>
            </a:r>
            <a:endParaRPr lang="en-US" sz="824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Library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 помогает строить понятные схемы пути, потому что её обычно легко найти на карте. Она часто используется вместе с предлогами next to, opposite и between.
</a:t>
            </a:r>
            <a:endParaRPr lang="en-US" sz="885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Hospital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 — заметный ориентир в городе и удобный объект для заданий на чтение карты. Ученики учатся соотносить название места с улицей и направлением движения.
</a:t>
            </a:r>
            <a:endParaRPr lang="en-US" sz="885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Супермаркет знаком большинству школьников и хорошо подходит для учебных маршрутов. На его примере удобно объяснять, как использовать слова turn, go past и next to.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 stop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Автобусная остановка часто встречается в коротких текстах о маршруте. Она помогает отрабатывать фразы поиска объекта и понимание того, где находится нужная точка на схеме.
</a:t>
            </a:r>
            <a:endParaRPr lang="en-US" sz="916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если маршрут не понятен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понять текст, затем опереться на карту и только после этого уточнить путь.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922" y="1294002"/>
            <a:ext cx="2730700" cy="16933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 английских заданиях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делают маршрут понятнее, потому что связывают слово с реальным предметом. Bridge, tree, fountain и statue помогают быстро найти нужное место на карте.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98350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предлогами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обычно стоят рядом с предлогами места и помогают понять отношения между объектами. Это облегчает чтение фраз next to, opposite и between.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26440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находит ориентир, ему легче ответить кратко и точно. Даже короткая фраза становится понятной, если рядом на схеме есть заметный объект.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129368" y="3553951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схемой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учебной карте ориентиры часто выделяются отдельно, чтобы маршрут можно было проследить шаг за шагом. Это особенно полезно для заданий 5 класса.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30450" y="1782600"/>
            <a:ext cx="26163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Cinema, corner и traffic lights часто служат опорными точками в текстах. По ним ученик понимает, где нужно свернуть, пройти дальше или остановиться.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фразы помогают сильнее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короткие команды движения: они нужны почти в каждом задании и легко запоминаются через повторение и работу с картой.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самые короткие и частотные фразы: они поддерживают понимание маршрута и помогают строить ответ без лишней нагрузки.
</a:t>
            </a:r>
            <a:endParaRPr lang="en-US" sz="774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 теме Following a route, 5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понимание маршрута на уроке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Сопоставление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соединяет слова и изображения, чтобы показать знание лексики направления и местоположения.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Следование карте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 читает короткую инструкцию и выбирает правильный путь по схеме, не теряя ориентацию на карте.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Заполнение пропусков
</a:t>
            </a:r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проверяется умение дописать пропущенные слова и правильно использовать left, right, straight и предлоги места.
</a:t>
            </a:r>
            <a:endParaRPr lang="en-US" sz="1154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Краткий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ученик сам формулирует ответ или мини-диалог, показывая, что может объяснить маршрут своими словами.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979497"/>
            <a:ext cx="5139684" cy="22297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заданий по теме маршрута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задания проверяют разные умения: от узнавания слов до самостоятельного ответа по карте.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заданий помогает проверить и словарь, и понимание схемы, и умение говорить по образцу.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английскому языку, 5 класс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учеников 5 класса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726965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узнают слова-ориентиры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opposite и between вызывают затруднения, если их не повторять отдельно. Помогают простые схемы с предметами, расположенными рядом друг с другом.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4013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предлоги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ученики иногда забывают слова места, поэтому предложение звучит неполно. Полезно тренировать готовые модели вроде It is next to the park.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7537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left и right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неверно выбрать сторону поворота. Чтобы избежать её, полезно сразу сопоставлять слово со стрелкой и повторять фразы в коротких упражнениях.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57626" y="2579073"/>
            <a:ext cx="1549291" cy="179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 читать без 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текст дан без опоры на схему, понимание маршрута становится труднее. Поэтому важны визуальные подсказки, повторное чтение и короткие предложения.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999" y="3054521"/>
            <a:ext cx="2805113" cy="16792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маршрут от школы до библиотеки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удобно начинать от school, чтобы сразу обозначить отправную точку. Это помогает ученику следить за направлением и не терять логики передвижения.
</a:t>
            </a:r>
            <a:endParaRPr lang="en-US" sz="1151" dirty="0"/>
          </a:p>
        </p:txBody>
      </p:sp>
      <p:sp>
        <p:nvSpPr>
          <p:cNvPr id="15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 инструкции может появиться park: по нему легко понять, куда двигаться дальше. Ориентир делает маршрут более наглядным и запоминающимся.
</a:t>
            </a:r>
            <a:endParaRPr lang="en-US" sz="1151" dirty="0"/>
          </a:p>
        </p:txBody>
      </p:sp>
      <p:sp>
        <p:nvSpPr>
          <p:cNvPr id="16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улицу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crossing показывает, где нужно быть особенно внимательным. На этом этапе ученик учится читать короткую команду и сверять её с картой.
</a:t>
            </a:r>
            <a:endParaRPr lang="en-US" sz="1151" dirty="0"/>
          </a:p>
        </p:txBody>
      </p:sp>
      <p:sp>
        <p:nvSpPr>
          <p:cNvPr id="17" name="Text 5"/>
          <p:cNvSpPr txBox="1"/>
          <p:nvPr/>
        </p:nvSpPr>
        <p:spPr>
          <a:xfrm>
            <a:off x="604356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 цели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шагов путь завершается у library. Важно не только дойти до конца, но и увидеть, как все инструкции соединяются в один маршрут.
</a:t>
            </a:r>
            <a:endParaRPr lang="en-US" sz="1151" dirty="0"/>
          </a:p>
        </p:txBody>
      </p:sp>
      <p:sp>
        <p:nvSpPr>
          <p:cNvPr id="18" name="Text 6"/>
          <p:cNvSpPr txBox="1"/>
          <p:nvPr/>
        </p:nvSpPr>
        <p:spPr>
          <a:xfrm>
            <a:off x="6231978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попросить ученика кратко пересказать путь своими словами. Так он закрепляет лексику, предлоги места и последовательность действий.
</a:t>
            </a:r>
            <a:endParaRPr lang="en-US" sz="11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Following a Route: что вы уже умеете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знаете слова направления, ориентиры и фразы для вежливого вопроса. Это помогает читать карту, понимать инструкцию и уверенно объяснять маршрут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2026-05-29T13:36:56Z</dcterms:created>
  <dcterms:modified xsi:type="dcterms:W3CDTF">2026-05-29T13:36:56Z</dcterms:modified>
</cp:coreProperties>
</file>