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563" y="166550"/>
            <a:ext cx="4267823" cy="393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Politics in English: ключевая лексика и базовые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Politics: слова, примеры и школьные темы в английском языке.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Politics важна на уроке английского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лексика помогает понимать новости, тексты и задания на чтение. Слова politics, government, vote и election часто встречаются в реальной речи и учат говорить о школе, городе и стране по-английски.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Politics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government, election, law, vote, citizen, leader и party образуют основу темы. Их удобно учить вместе с короткими переводами и простыми примерами из учебных ситуаций.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и участие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election и vote связаны с участием граждан в выборе лидера. Полезно запоминать их через сочетания local election, school vote и citizens' rights.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обязанности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rights и responsibility показывает, что человеку разрешено и что он должен делать. Эти слова часто встречаются в текстах о законах, правилах и общественной жизни.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управляет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Government, president, mayor и parliament помогают описывать, кто принимает решения и на каком уровне это происходит. Для 7 класса важно различать государство, город и школу.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675262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для запоминания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слова усваиваются в коротких фразах: school government, citizens' rights, local election. Такой подход помогает понять значение и сразу использовать лексику в ответе.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слова politics, government и election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лексика объединяется вокруг управления обществом, законов и выбора представителей.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68120"/>
            <a:ext cx="9144000" cy="19734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Election and vote: выборы и голосование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7125" y="1419344"/>
            <a:ext cx="3485100" cy="12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Election — процесс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Election означает выборы как событие или процесс, когда люди выбирают представителя. Это слово помогает говорить о странах, городе и школьных выборах простым английским языком.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12500" y="1419344"/>
            <a:ext cx="3485400" cy="12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Vote —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Vote обозначает голосовать и само участие человека в выборе. В предложениях для 7 класса удобно использовать модели: People vote in elections. Citizens choose a leader.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381795"/>
            <a:ext cx="4663800" cy="237991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Politics для 7 класса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 и их перевод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слово, перевод и пример в одном месте. Учить лексику лучше не по отдельности, а в коротком контексте.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пример помогает запомнить значение точнее, чем отдельный перевод. Связка слова с ситуацией делает лексику устойчивее.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 для описания политики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 что делает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вроде The government makes decisions и Leaders work with people показывают, как соединять подлежащее и сказуемое. Это основа для собственных предложений на уроке.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простые глаголы, чтобы описывать, что делают люди и власть: make, vote, choose, discuss, decide. Такие конструкции легко запоминаются и подходят для коротких ответов.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law удобно объяснять через короткое предложение A law is a rule. Добавляйте protect и follow, чтобы показать, как правила действуют в обществе.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596575" y="282864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Собирайте фразы из двух-трёх знакомых слов и добавляйте простую связку. Так легче говорить без длинных и сложных конструкций, сохраняя точность мысли.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и обязанность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can, cannot и should помогают говорить о правах и нормах: Citizens can vote. Schools should be safe. These rules help people live together.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ключевой лексики темы Politics для учебной визуализации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 теме встречаются чаще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слова стоит повторять первыми, чтобы быстрее понимать учебные тексты и задания.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для старта слова — government, election, law и citizen. Остальная лексика расширяет тему и помогает точнее говорить о власти.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0713" y="142655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0713" y="3059704"/>
            <a:ext cx="376800" cy="376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Rights and responsibilities: права и обязанности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13388" y="1422500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Rights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655951" y="20458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Rights — это то, что человеку разрешено и что его защищает. К ним относятся right to education, right to safety и right to speak. Эти слова удобно использовать в простых предложениях.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213388" y="3055650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Responsibilities
</a:t>
            </a:r>
            <a:endParaRPr lang="en-US" sz="1600" dirty="0"/>
          </a:p>
        </p:txBody>
      </p:sp>
      <p:sp>
        <p:nvSpPr>
          <p:cNvPr id="10" name="Text 5"/>
          <p:cNvSpPr txBox="1"/>
          <p:nvPr/>
        </p:nvSpPr>
        <p:spPr>
          <a:xfrm>
            <a:off x="2655951" y="3679026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4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Responsibilities — это обязанности, то, что человек должен соблюдать каждый день. Подходящие примеры: follow rules, respect others, be honest. Такое различие важно для школьных и общественных текстов.
</a:t>
            </a:r>
            <a:endParaRPr lang="en-US" sz="114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Parliament, president, mayor: кто чем занимается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Parliament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Parliament связан с обсуждением и принятием законов. Для 7 класса достаточно помнить, что это орган власти, где решают важные вопросы страны. Parliament makes laws.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Mayor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Mayor — руководитель города. Простой пример The mayor works in a city показывает, как связать слово с реальной жизнью и местным управлением.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Other officials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полезны слова minister и leader. Они расширяют тему и помогают различать, кто принимает решения, кто руководит и на каком уровне это происходит.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President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President — это глава государства. Слово помогает говорить о стране в целом и о человеке, который представляет её на официальном уровне в английском языке.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проблемы к закону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схема показывает, как в теме Politics связаны проблема, обсуждение, решение, закон и его выполнение.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650" y="1387598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13" y="2709649"/>
            <a:ext cx="288675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5650" y="4099804"/>
            <a:ext cx="376800" cy="3014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85506" y="2021105"/>
            <a:ext cx="336787" cy="38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65500" y="3394355"/>
            <a:ext cx="376800" cy="376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самоуправление в английском языке
</a:t>
            </a:r>
            <a:endParaRPr lang="en-US" sz="2500" dirty="0"/>
          </a:p>
        </p:txBody>
      </p:sp>
      <p:sp>
        <p:nvSpPr>
          <p:cNvPr id="14" name="Text 2"/>
          <p:cNvSpPr txBox="1"/>
          <p:nvPr/>
        </p:nvSpPr>
        <p:spPr>
          <a:xfrm>
            <a:off x="1582425" y="1237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 president
</a:t>
            </a:r>
            <a:pPr algn="l" indent="0" marL="0">
              <a:lnSpc>
                <a:spcPct val="90000"/>
              </a:lnSpc>
              <a:buNone/>
            </a:pPr>
            <a:r>
              <a:rPr lang="en-US" sz="51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86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 president помогает организовать жизнь класса, собирать идеи и передавать их учителю. Это удобный пример того, как ученик может участвовать в принятии простых решений.
</a:t>
            </a:r>
            <a:endParaRPr lang="en-US" sz="1120" dirty="0"/>
          </a:p>
        </p:txBody>
      </p:sp>
      <p:sp>
        <p:nvSpPr>
          <p:cNvPr id="15" name="Text 3"/>
          <p:cNvSpPr txBox="1"/>
          <p:nvPr/>
        </p:nvSpPr>
        <p:spPr>
          <a:xfrm>
            <a:off x="1582425" y="2613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council
</a:t>
            </a:r>
            <a:pPr algn="l" indent="0" marL="0">
              <a:lnSpc>
                <a:spcPct val="90000"/>
              </a:lnSpc>
              <a:buNone/>
            </a:pPr>
            <a:r>
              <a:rPr lang="en-US" sz="504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8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council обсуждает правила, мероприятия и предложения учеников. Такая лексика показывает, что управление бывает не только в стране, но и в школьном коллективе.
</a:t>
            </a:r>
            <a:endParaRPr lang="en-US" sz="1093" dirty="0"/>
          </a:p>
        </p:txBody>
      </p:sp>
      <p:sp>
        <p:nvSpPr>
          <p:cNvPr id="16" name="Text 4"/>
          <p:cNvSpPr txBox="1"/>
          <p:nvPr/>
        </p:nvSpPr>
        <p:spPr>
          <a:xfrm>
            <a:off x="1582425" y="3971000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Meeting and decision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82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meeting участники говорят о проблемах и выбирают решение. Слова decision и discuss помогают описывать школьные ситуации коротко и понятно, без сложных конструкций.
</a:t>
            </a:r>
            <a:endParaRPr lang="en-US" sz="1069" dirty="0"/>
          </a:p>
        </p:txBody>
      </p:sp>
      <p:sp>
        <p:nvSpPr>
          <p:cNvPr id="17" name="Text 5"/>
          <p:cNvSpPr txBox="1"/>
          <p:nvPr/>
        </p:nvSpPr>
        <p:spPr>
          <a:xfrm>
            <a:off x="4225725" y="1925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Rules and responsibility
</a:t>
            </a:r>
            <a:pPr algn="r" indent="0" marL="0">
              <a:lnSpc>
                <a:spcPct val="90000"/>
              </a:lnSpc>
              <a:buNone/>
            </a:pPr>
            <a:r>
              <a:rPr lang="en-US" sz="50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84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rules учат ответственности: приходить вовремя, уважать других и соблюдать порядок. Эти правила легко связать с темой rights and responsibilities в реальной жизни учеников.
</a:t>
            </a:r>
            <a:endParaRPr lang="en-US" sz="1099" dirty="0"/>
          </a:p>
        </p:txBody>
      </p:sp>
      <p:sp>
        <p:nvSpPr>
          <p:cNvPr id="18" name="Text 6"/>
          <p:cNvSpPr txBox="1"/>
          <p:nvPr/>
        </p:nvSpPr>
        <p:spPr>
          <a:xfrm>
            <a:off x="4225725" y="32946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2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voice
</a:t>
            </a:r>
            <a:pPr algn="r" indent="0" marL="0">
              <a:lnSpc>
                <a:spcPct val="90000"/>
              </a:lnSpc>
              <a:buNone/>
            </a:pPr>
            <a:r>
              <a:rPr lang="en-US" sz="57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95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voice означает, что мнение школьников важно и его можно высказать спокойно и вежливо. Такой пример делает тему Politics ближе и понятнее для 7 класса.
</a:t>
            </a:r>
            <a:endParaRPr lang="en-US" sz="12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7 класса, обобщение по теме Politics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школьники узнают новости о политике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подают новости в разном формате: одни дают короткие сообщения, другие — более подробные объяснения и примеры.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всего информацию дают интернет и социальные сети, а более надёжную и точную формулировку чаще предлагают газеты и учебные тексты.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глаголы для темы Politics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723919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граждан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vote, choose и support помогают говорить о том, что делают люди на выборах и в общественной жизни. Они сочетаются с простыми существительными и короткими предложениями.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723919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govern, decide и lead описывают работу тех, кто управляет страной, городом или школой. Важно учить их вместе с типичными сочетаниями, например make decisions или lead a group.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72444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и 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discuss и protect полезны, когда речь идёт о проблемах, законах и защите людей. Такие слова делают ответ точнее и помогают объяснять смысл без длинных фраз.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72444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уроком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7 класса лучше запоминать глагол вместе с примером: Citizens vote for a leader. Laws protect people. This helps students build simple and correct sentences.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 для устного ответа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тему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начать с короткой идеи: Politics is about power and decisions. Такое предложение задаёт тему сразу и звучит понятно для устного ответа в 7 классе.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Закончить мыслью о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можно перейти к знакомой ситуации: School rules are also important. Так ответ становится полным, а тема политики связывается с жизнью учеников.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о гражданах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удобно добавить: A citizen can vote. Эта опора помогает связать лексику с реальной жизнью и показать, что граждане участвуют в общественных процессах.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2084817"/>
            <a:ext cx="4339200" cy="13847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управления и слова по теме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словарь в зависимости от уровня: страна, город или школа.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идея управления встречается на разных уровнях, но набор слов и ответственных лиц меняется.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уровней управления для 7 класса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короткий текст о политике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подготовить связный ответ из 4–5 простых предложений на основе ключевой лексики.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лексики для 7 класса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сложности слов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удобно распределять по группам, чтобы сначала выучить самые нужные слова, а затем перейти к более длинным и абстрактным выражениям.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слова стоит освоить первыми: они встречаются чаще и помогают понять почти любой текст по теме Politics.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проблемы особенно заметны: смешение election и vote, неточный перевод government, пропуск артиклей и путаница между rights и responsibilities.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встречаются чаще всего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136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по теме Politics для 7 класса
</a:t>
            </a:r>
            <a:endParaRPr lang="en-US" sz="113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теме Politics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Politics помогает говорить по-английски о власти, выборах, законах, правах и гражданах. Если знать ключевые слова и простые модели предложений, можно уверенно читать, переводить и отвечать устно.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2026-05-30T20:43:50Z</dcterms:created>
  <dcterms:modified xsi:type="dcterms:W3CDTF">2026-05-30T20:43:50Z</dcterms:modified>
</cp:coreProperties>
</file>