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населения современного мира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растет неравномерно: одни регионы молодеют, другие стареют и теряют людей.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Демография: глобальный вызов географии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достиг 8 миллиардов жителей, но демографические траектории стран расходятся все сильнее. Различия в рождаемости, миграции и возрасте населения уже влияют на развитие регионов и качество жизни миллионов людей.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населения мира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виден переход от стремительного роста во второй половине XX века к более умеренным темпам сегодня.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продолжается, но демографическая инерция и снижение рождаемости постепенно замедляют увеличение численности населения.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демографического перехода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 югу от Сахары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стадии перехода рождаемость остается высокой, а возрастная структура очень молодой. Это поддерживает быстрый естественный прирост и одновременно усиливает спрос на школы, медицину и рабочие места.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Восточная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демографический переход завершается или уже завершился. Низкая рождаемость и высокая продолжительность жизни приводят к старению населения, а в отдельных странах — к сокращению численности.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демографические механизмы действуют в разных странах по-разному из-за уровня доходов, доступа к образованию, качества здравоохранения и традиций семейного поведения.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отличается стадия перехода, тем заметнее расхождение в нагрузке на экономику, рынок труда и социальную инфраструктуру между регионами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713698"/>
            <a:ext cx="4208700" cy="7179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демографических показателей по регионам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регионов показывает, что демографическая ситуация определяется не только рождаемостью, но и возрастной структурой, урбанизацией и темпом естественного прироста.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регионами отражают разные стадии демографического перехода и разные нагрузки на социальные системы.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из 6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Земли будет старше 65 лет к 2050 году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повышает нагрузку на пенсии, медицину и уход, а также уменьшает долю людей трудоспособного возраста.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как главный демографический сдвиг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меняет образ жизни: увеличиваются маятниковые поездки, потребность в жилье и нагрузка на транспортные системы.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становится доминирующим направлением расселения, а значит, города нуждаются в более продуманном управлении и инфраструктуре.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и социальная перегрузка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4763075" y="217860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концентрируют работу, образование, медицину и транспорт, поэтому привлекают население быстрее, чем успевают расширяться их жилые и сервисные зоны.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758075" y="26700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 на жилье и землю повышает цены, вытесняет малообеспеченные семьи на периферию и усиливает пространственное разделение по доходам.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4758075" y="31614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предел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транспорт, дороги и пересадочные узлы часто работают на грани возможностей, что увеличивает время в пути и снижает качество городской среды.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758075" y="365281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застройки сокращает зеленые зоны, усиливает загрязнение воздуха и делает города более уязвимыми к жаре и дефициту комфортных пространств.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4763075" y="4144211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Неформальная периферия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легальное жилье недоступно, на окраинах возникают неформальные поселения, где особенно остро ощущаются нехватка услуг и правовая незащищенность.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 ответ на демографические дисбалансы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и последствий миграции, основанная на демографических и социально-экономических факторах
</a:t>
            </a:r>
            <a:endParaRPr lang="en-US" sz="1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Принудительная и экономическая миграция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отъезда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мигрируют из-за поиска работы, учебы, безопасности, воссоединения семьи или ухудшения природных условий. Мотивация может быть как добровольной, так и вынужденной.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движение идет из села в город и из менее развитых районов в более развитые. Такой поток быстро меняет структуру населения отдельных территорий.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между странами особенно заметен там, где сочетаются бедность, конфликты и климатическая уязвимость. Принимающие государства получают рабочую силу, но сталкиваются с задачами интеграции.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влияет на численность населения, рынок труда, школы, язык и культурную среду. Ее эффект может быть как поддерживающим, так и напряженным, в зависимости от политики государств.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Ресурсное давление на Землю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усиливает спрос на воду, еду и энергию, особенно в городах, где потребление на человека обычно выше и нагрузка на инфраструктуру возрастает.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и выше уровень жизни, тем сильнее давление на природные ресурсы, особенно в засушливых и быстро растущих регионах.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банк, FAO; данные и оценки по долгосрочным трендам, индексировано относительно 1950 года
</a:t>
            </a:r>
            <a:endParaRPr lang="en-US" sz="6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базовые потребности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демографии с повседневными потребностями показывает, где социальная инфраструктура испытывает наибольшее давление.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территории с быстрым ростом населения, слабой инфраструктурой и зависимостью от внешних ресурсов.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 индекс человеческого развития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доступ к благам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доходы ограничивают питание, жилье и лечение, поэтому демографические трудности быстрее накапливаются там, где семьи не могут компенсировать рост цен собственными ресурсами.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продолжительность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медицины приводит к более высокой смертности и меньшей ожидаемой продолжительности жизни. Разрыв между странами особенно заметен в доступе к профилактике и базовой помощи.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образование повышает шансы на профессию и стабильный доход. Там, где школы недоступны или низкого качества, социальный лифт работает медленнее и слабее.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внутри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ощущается не только между странами, но и внутри них: между городом и селом, центром и периферией, а также между молодыми и пожилыми поколениями.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образование и рождаемость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откладывает ранние браки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девочки остаются в школе, тем позже обычно наступает вступление в брак и начало семейной жизни. Это снижает риск ранних беременностей и расширяет жизненные возможности.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помогают планировать семью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повышает доступ к информации о репродуктивном здоровье и делает решения о рождении детей более осознанными. В результате рождаемость чаще становится более стабильной и предсказуемой.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снижает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консультациям, контрацепции и качественной медицинской помощи уменьшает материнскую и младенческую смертность. Это укрепляет здоровье семьи и делает демографическое поведение более безопасным.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возможности важны для 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женщины имеют равный доступ к обучению и профессии, они легче совмещают личные планы и материнство. Такой подход поддерживает демографическую устойчивость без принуждения.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и рынок труда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 становится ресурсом только тогда, когда экономика способна создать достаточное число рабочих мест и обеспечить профессиональную подготовку.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молодежи без занятости усиливает риски нестабильности, но инвестиции в образование и рабочие места превращают демографическое давление в преимущество.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 (ILO), ООН; региональные оценки по возрастной структуре и молодежной безработице, последние доступные сопоставимые данные
</a:t>
            </a:r>
            <a:endParaRPr lang="en-US" sz="5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и возрастные последствия демографии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женщин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образования и слабый доступ к медицине чаще ведут к ранним бракам, осложненной беременности и меньшей самостоятельности женщин в семье и обществе.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бедность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семьях с низкими доходами дети раньше сталкиваются с недоеданием, вынужденным трудом и ограниченным доступом к школе, что замедляет их развитие и будущую мобильность.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пожилых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слабой пенсионной системе пожилые люди сильнее зависят от родственников. Это особенно тяжело там, где семьи сами живут в условиях нестабильного дохода.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круг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бедность, низкое образование и слабая медицина передаются между поколениями, демографические трудности перестают быть временными и превращаются в устойчивое социальное неравенство.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примеры демографических вызовов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показывает, что демографические проблемы принимают разные формы, но почти везде затрагивают рынок труда и социальную инфраструктуру.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региона свой набор рисков, но общий результат один: возрастают требования к образованию, жилью, медицине и управлению миграцией.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региональные обзоры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ответ на демографические вызовы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взаимосвязи демографической, социальной и экономической политики
</a:t>
            </a:r>
            <a:endParaRPr lang="en-US" sz="1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работает в разных странах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9675" y="2787078"/>
            <a:ext cx="15345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для девочек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Продление обучения особенно для девочек помогает позже вступать в брак, лучше планировать семью и повышать шансы на профессию. Это одна из самых устойчивых долгосрочных мер.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700" y="2781775"/>
            <a:ext cx="15345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консультациям и современным средствам контрацепции позволяет семьям принимать более осознанные решения о числе детей. Такая политика снижает риск ранних и нежелательных беременностей.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23728" y="2781775"/>
            <a:ext cx="15345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базовая помощь уменьшает материнскую и детскую смертность, а также делает профилактику дешевле лечения. Для бедных регионов это особенно важный инструмент стабилизации.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0738" y="2792725"/>
            <a:ext cx="15345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жилья, транспорта и коммунальных сетей помогает быстро растущим городам справляться с притоком населения. Без этого урбанизация усиливает неравенство и перегрузку сервисов.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077763" y="2792725"/>
            <a:ext cx="15345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пожилых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Пенсии, уход и социальные услуги снижают зависимость пожилых людей от семьи и уменьшают нагрузку на домохозяйства. Это особенно важно в странах со стареющим населением.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определяет качество будущего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процессы формируют не только число людей, но и качество жизни, устойчивость экономики и социальную справедливость. От того, как страны отвечают на эти вызовы, зависит их будущее.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2026-06-03T07:40:52Z</dcterms:created>
  <dcterms:modified xsi:type="dcterms:W3CDTF">2026-06-03T07:40:52Z</dcterms:modified>
</cp:coreProperties>
</file>