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природе, человеке и тревоге, скрытой за внешним спокойствием.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не ищу гармонии в природе…»: о чем это стихотворение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поэт тайны и мысли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показать природу живой, переменчивой и загадочной. В его стихах она становится не фоном, а собеседником человека, помогающим понять чувства, страхи и вечные вопросы.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сложных отношениях человека и природы: герой не видит в мире простой и безусловной гармонии.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ощущаются тревога, борьба и скрытое движение жизни, будто за спокойной картиной прячется напряжение.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восьмиклассникам: она заставляет задуматься, всегда ли окружающий мир кажется понятным и мирным.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произведения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в мире есть не только красота, но и противоречия, внутреннее напряжение и тайна.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не становится единственным возможным состоянием природы: рядом с ней существует движение и борьба.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пытается упростить мир, а принимает его сложность и многозначность.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таков: человеку не всегда удается до конца объяснить природу и собственные переживания.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выглядит живой и мощной. Она меняется, движется и хранит скрытую энергию, а не просто украшает стихотворение.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у Тютчева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Темное небо, ветер, тучи, волны и тишина перед переменой помогают передать ощущение напряжения и ожидания.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 на мир и размышляет о нем без спешки. Его взгляд серьезен и сосредоточен, поэтому каждая деталь природы становится для него важной.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Сомневающийся мыслитель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принимает привычную идею полной гармонии. Для него мир сложнее, чем кажется сначала, и именно это вызывает вопросы и внутреннее напряжение.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Чувствующий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переживаниях соединяются мысль и чувство. Герой не равнодушен к природе: он остро ощущает ее силу, переменчивость и скрытую глубину.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мир честно и независимо. Он не повторяет готовые ответы, а стремится понять собственное отношение к природе и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строится вокруг размышления, а не вокруг событий или сюжета.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Ф. И. Тютчева «Я не ищу гармонии в природе…»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стихотворения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напряжение и тайна; значит, смысл текста раскрывается через настроение и философскую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несогласия с внешним спокойствием природы показывает, что герой видит мир не только красивым, но и внутренне напряженным.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тайны делает стихотворение глубоким: за видимыми образами скрывается нечто большее, чем обычное описание пейзажа.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одиночества и борьбы связывает природу с человеком, поэтому текст становится размышлением о жизни и чувствах.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поэтические приемы помогают раскрыть смысл стихотворения.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просто украшают стихотворение, а помогают показать природу как живую и противоречивую силу.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«Я не ищу гармонии в природе…»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мысли в тексте Ф. И. Тютчева.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относится к философской лирике
</a:t>
            </a:r>
            <a:endParaRPr lang="en-US" sz="239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событий: главное здесь не действие, а размышление героя о том, каким бывает мир и почему его нельзя свести к простой схеме.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поднимает вопросы о порядке и хаосе, красоте и тревоге, о том, может ли человек до конца понять природу и собственные чувства.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описывает увиденное, а ищет скрытый смысл за внешней картиной. Поэтому каждая деталь ведет к более глубокому выводу.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внимание к мыслям, сомнениям и общим законам жизни делает стихотворение примером философской лирики, где важнее смысл, чем сюжет.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романтизма в стихотворении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сила, а не фон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никогда не выглядит безмолвным фоном. Она живет, меняется, тревожит и словно вступает в спор с человеком. В таком изображении чувствуется романтическое восприятие мира, где в каждом образе скрыта тайна и внутренняя энергия.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буря как знак напряжения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Грозовое небо, ветер, темные тучи или шумная вода легко становятся романтическими образами. Они помогают передать не только красоту природы, но и ее силу, которая превосходит человека. Через такие картины в стихотворении возникает чувство тревожного величия.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наблюдатель перед миром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стоит как будто наедине с огромным и непонятным миром. Он не чувствует уверенности, зато остро переживает его сложность. Для романтизма это очень важно: человек остается один перед стихией, мыслью и собственными переживаниями.
</a:t>
            </a:r>
            <a:endParaRPr lang="en-US" sz="1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интонация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кажется сдержанной и спокойной. Читатель сначала видит не вспышку чувств, а вдумчивое наблюдение за природой.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тексте появляется тревога: за внешним покоем ощущаются движение, борьба и неустойчивость мира.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настроение становится серьезным и сосредоточенным. Возникает мысль о том, что природа и жизнь человека гораздо сложнее привычных представлений.
</a:t>
            </a:r>
            <a:endParaRPr lang="en-US" sz="12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стихотворение строится вокруг напряженных и подвижных образов, а спокойные мотивы занимают меньше места.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Ф. И. Тютчева «Я не ищу гармонии в природе…»; данные для учебной визуализации
</a:t>
            </a:r>
            <a:endParaRPr lang="en-US" sz="1095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встречаются чаще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образов силы и борьбы показывает: Тютчев рассматривает мир как живой и противоречивый, а не как завершенно-гармоничный.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68" y="3000196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стихотворениями Тютчева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как знак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Тютчева гроза означает не просто погоду, а внезапное движение жизни. Через бурю поэт показывает скрытую энергию природы и ее власть над человеком.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картины у Тютчева часто создают ощущение неизвестности. В темноте мир кажется особенно загадочным, а человек сильнее чувствует свою ограниченность и одиночество.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стихия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помогает поэту передать бесконечность и переменчивость мира. Море у Тютчева не успокаивает, а напоминает о постоянном движении и внутренней силе природы.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тихий пейзаж у Тютчева нередко хранит ожидание смены. Эта особенность сближает разные стихотворения поэта и делает природу в них живой и напряженной.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для анализа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основные вопросы и ответы по стихотворению.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ответы ведут к одной мысли: поэт показывает не описание пейзажа, а философское размышление о мире и человеке.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стихотворения Ф. И. Тютчева «Я не ищу гармонии в природе…»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точность делают речь Тютчева особенно выразительной. Он выбирает слова так, чтобы в нескольких строках передать и картину природы, и внутреннее состояние героя.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«Я не ищу гармонии в природе…»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лишних бытовых подробностей: каждое слово работает на мысль и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XIX веке, когда русская поэзия особенно внимательно обращалась к темам природы, души и смысла человеческой жизни. Эти вопросы были важны для многих поэтов эпохи.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того времени ценились яркий образ, глубокая мысль и эмоциональная выразительность. Тютчев сумел соединить философское размышление с точными и запоминающимися картинами мира.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занимает особое место, потому что показывает природу не просто красивой, а загадочной, сильной и связанной с внутренним состоянием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общих сведений к смыслу и художественным особенностям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что природа может быть не только красивой, но и сложной, тревожной, сильной. Оно учит видеть в поэзии не только образы, но и глубокую мысль.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 стихотворение важно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2026-05-19T04:26:11Z</dcterms:created>
  <dcterms:modified xsi:type="dcterms:W3CDTF">2026-05-19T04:26:11Z</dcterms:modified>
</cp:coreProperties>
</file>