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 и регуляция кровоснабжения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сердце, сосуды и законы физики обеспечивают непрерывное движение крови.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и зачем нужна кровеносная система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соединяет сердце с каждой клеткой тела. По сосудам доставляются кислород, питательные вещества и гормоны, а затем уносятся продукты обмена. От точной работы этой сети зависит питание органов и общее состояние организма.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главный насос кровообращения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насоса
</a:t>
            </a:r>
            <a:pPr algn="l" indent="0" marL="0">
              <a:lnSpc>
                <a:spcPct val="115000"/>
              </a:lnSpc>
              <a:buNone/>
            </a:pPr>
            <a:r>
              <a:rPr lang="en-US" sz="33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сокращением сердце выталкивает кровь в сосуды и создаёт нужное давление. За минуту в покое через него проходит примерно 5–6 литров крови. Именно поэтому сердце сравнивают с мощным насосом, который без остановки поддерживает движение по всему телу. Работает оно ритмично, чтобы поток не прерывался ни на секунду.
</a:t>
            </a:r>
            <a:endParaRPr lang="en-US" sz="981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координация камер
</a:t>
            </a:r>
            <a:pPr algn="l" indent="0" marL="0">
              <a:lnSpc>
                <a:spcPct val="115000"/>
              </a:lnSpc>
              <a:buNone/>
            </a:pPr>
            <a:r>
              <a:rPr lang="en-US" sz="33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Предсердия принимают кровь и направляют её в желудочки, а желудочки выталкивают её дальше. Такая последовательность сокращений помогает крови двигаться в нужную сторону и не смешиваться между кругами кровообращения. Слаженность камер особенно важна для постоянного снабжения органов без сбоев. Это обеспечивает непрерывный ток крови.
</a:t>
            </a:r>
            <a:endParaRPr lang="en-US" sz="981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Аорта как главный сосуд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артерия — аорта. Её диаметр около 2,5 сантиметра, и она сразу принимает мощный поток крови из левого желудочка, распределяя его по большому кругу. Это главный путь к органам тела.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и упругие стенки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уносят кровь от сердца к органам под высоким давлением. Их стенки толстые и упругие, поэтому сосуды выдерживают сильные пульсовые толчки без повреждений при каждом ударе сердца.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Артерии: дорога крови от сердца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к сердцу после того, как органы использовали кислород и питательные вещества. Их стенки тоньше, чем у артерий, потому что давление внутри них намного ниже.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кровь не текла назад, в венах есть клапаны. Они открываются только в одном направлении и помогают потоку двигаться к сердцу, особенно когда человек идёт или работает мышцами.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венам нужны клапаны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малый круги кровообращения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пути крови через большой и малый круги кровообращения.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скорость крови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создаёт давление, которое толкает кровь по сосудам. Чем сильнее сокращение сердца, тем выше напор и тем быстрее кровь может двигаться к нужным органам в данный момент.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потоку зависит от диаметра сосуда и вязкости крови. Узкие участки и более густая кровь замедляют движение, а широкий просвет облегчает прохождение потока по нему.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Пуазейля показывает: в крупных сосудах кровь течёт быстрее, чем в мелких. В капиллярах скорость резко падает, потому что там особенно большая суммарная площадь и идёт обмен веществ.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123" y="1967500"/>
            <a:ext cx="233400" cy="233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7974" y="1967500"/>
            <a:ext cx="233400" cy="233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кровотока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75275" y="1959550"/>
            <a:ext cx="32769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Ламинарный ток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движется ровными слоями, почти без смешивания между ними. Такой поток чаще встречается в артериях и венах, где стенки сосуда достаточно гладкие, а движение остаётся спокойным и устойчивым.
</a:t>
            </a:r>
            <a:endParaRPr lang="en-US" sz="1257" dirty="0"/>
          </a:p>
        </p:txBody>
      </p:sp>
      <p:sp>
        <p:nvSpPr>
          <p:cNvPr id="9" name="Text 3"/>
          <p:cNvSpPr txBox="1"/>
          <p:nvPr/>
        </p:nvSpPr>
        <p:spPr>
          <a:xfrm>
            <a:off x="5081050" y="1959550"/>
            <a:ext cx="32769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Турбулентный ток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сужениях, разветвлениях и в области сердца поток становится вихревым. Тогда кровь движется неравномерно, и иногда врач может услышать шум, связанный с таким нарушением течения.
</a:t>
            </a:r>
            <a:endParaRPr lang="en-US" sz="12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сосуды меняют просвет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гладкие мышцы сосудистой стенки сокращаются, просвет уменьшается, и кровь идёт медленнее. Такое сужение помогает направить больше крови к важным органам или сохранить тепло в организме.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расслаблении мышц сосуд расширяется, и через него проходит больше крови. Это особенно полезно там, где ткани активно работают и нуждаются в кислороде, например в мышцах во время движения.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Вазоконстрикция и вазодилатация происходят быстро, поэтому организм успевает реагировать на нагрузку, отдых или стресс. Благодаря этому давление и распределение крови остаются более устойчивыми в течение дня.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гуморальная регуляция подстраивают сосуды под разные условия жизни. Именно поэтому после бега, в жару или при волнении кровоток в одних областях усиливается, а в других уменьшается.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место обмена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граница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настолько узкие, что кровь проходит по ним почти по одному эритроциту. Их стенка состоит всего из одного слоя клеток, поэтому кислород и питательные вещества легко переходят в ткани, а обратно забираются углекислый газ и другие продукты обмена. Это делает капилляры главной зоной обмена между кровью и клетками.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капилляры очень короткие и тонкие, их в организме огромное количество, и они образуют плотную сеть вокруг клеток. Общая площадь их поперечного сечения самая большая среди всех сосудов, поэтому движение крови здесь замедляется и обмен веществ идёт особенно эффективно. Это позволяет каждой ткани получать всё необходимое без задержек.
</a:t>
            </a:r>
            <a:endParaRPr lang="en-US" sz="11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крови в различных сосудах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давления связано с сопротивлением сосудов: чем дальше от сердца, тем труднее крови продвигаться по сети.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у сердца, минимум на венозном участке; именно перепад давления обеспечивает непрерывный ток крови.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класса; усреднённые физиологические значения давления крови.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5583" y="1675625"/>
            <a:ext cx="303450" cy="346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регуляции кровоснабжения органов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саморегуляция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саморегуляция помогает органу получать столько крови, сколько ему нужно в данный момент. Если клетки работают активнее, сосуды рядом с ними расширяются, а кровоток усиливается.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система ускоряет сердечный ритм и сужает часть сосудов, а парасимпатическая действует мягче и снижает нагрузку. Вместе они быстро перестраивают кровоснабжение при нагрузке и отдыхе.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продукты обмена меняют тонус сосудов там, где это важно для организма. Поэтому после еды, при стрессе или работе мышц кровоток перераспределяется без задержки.
</a:t>
            </a:r>
            <a:endParaRPr lang="en-US" sz="11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сосудистого тонуса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сосудов в активных органах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Ацетилхолин и оксид азота действуют иначе: они расслабляют гладкие мышцы стенок. В активных органах сосуды расширяются, и к ним поступает больше кислорода и питательных веществ.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сосудов при стрессе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 норадреналин вызывают сужение многих сосудов и помогают быстрее поднять давление. При стрессе сердце работает активнее, а кожа и менее важные зоны получают меньше крови.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скорость и площадь тока крови в сосудах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скорость потока и площадь русла в разных отделах сосудистой сети.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суммарной площади поперечного сечения скорость уменьшается. Самый сильный спад наблюдается в капиллярах, где идёт обмен веществ.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нагрузки сердце сокращается чаще и сильнее, поэтому за минуту прокачивает в несколько раз больше крови. Это помогает быстрее доставлять кислород к работающим мышцам.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перераспределяется: больше её идёт к мышцам и коже, а к органам пищеварения — меньше. Так организм поддерживает движение, теплоотдачу и выработку энергии во время работы.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кровоснабжения при физической нагрузке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особенности кровоснабжения у подростков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сосуды обычно более эластичны, но система регуляции давления ещё созревает. Поэтому показатели могут меняться быстрее, чем у взрослых, особенно при утомлении или волнении.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резком вставании кровь на короткое время хуже поступает к головному мозгу. Возможны потемнение в глазах, головокружение и кратковременная ортостатическая гипотензия при переходе в вертикальное положение.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эпизоды быстро проходят, но они напоминают о важности режима дня. Полезно вставать постепенно, пить достаточно воды и не игнорировать частые обмороки или слабость.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порог используют, чтобы отличить временное повышение давления от устойчивой гипертонии. Если оно держится долго, сосуды и внутренние органы испытывают постоянную перегрузку, особенно сердце, почки и мозг.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054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140/90 мм рт. ст.
</a:t>
            </a:r>
            <a:endParaRPr lang="en-US" sz="6054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порог, выше которого стойкое повышение давления считают признаком гипертонии.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рекомендации по артериальной гипертензии.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визуализация движения крови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кровь становится видимой на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23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наносит датчик на кожу, и на мониторе появляется цветная картина движения крови. По изменению оттенков и скорости потока можно заметить сужение сосуда, усиление тока или его ослабление. Процедура проходит без разрезов и обычно не требует сложной подготовки, поэтому метод подходит для наблюдения у детей и взрослых.
</a:t>
            </a:r>
            <a:endParaRPr lang="en-US" sz="870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Рентгеновская карта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ангиографии в сосуд вводят контрастное вещество, чтобы сделать его заметным на рентгеновском снимке. На изображении хорошо видны места сужения, расширения и препятствия для тока крови. Такая карта позволяет врачу точнее выбрать дальнейшие действия и оценить, насколько серьёзно нарушен кровоток.
</a:t>
            </a:r>
            <a:endParaRPr lang="en-US" sz="894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Пульс, записанный линией
</a:t>
            </a:r>
            <a:pPr algn="l" indent="0" marL="0">
              <a:lnSpc>
                <a:spcPct val="115000"/>
              </a:lnSpc>
              <a:buNone/>
            </a:pPr>
            <a:r>
              <a:rPr lang="en-US" sz="22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Сфигмография фиксирует колебания стенки сосуда и превращает их в график. По форме кривой можно судить о силе пульсовой волны и изменениях тонуса сосудов. На бумаге или экране эта линия выглядит как последовательность подъёмов и спадов, связанных с работой сердца, поэтому врач видит, как меняется кровообращение в разные моменты.
</a:t>
            </a:r>
            <a:endParaRPr lang="en-US" sz="830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787" y="1377928"/>
            <a:ext cx="139875" cy="22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1138" y="1377928"/>
            <a:ext cx="195825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815" y="3197877"/>
            <a:ext cx="195825" cy="223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образа жизни для сосудистого здоровья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ходьба, бег или плавание тренируют сердце и делают сосуды более эластичными. При движении кровь лучше проходит по организму, а ткани быстрее получают кислород и питательные вещества.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без перекосов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 достаточным количеством овощей, фруктов, белка и воды помогает поддерживать нормальный сосудистый тонус. Избыток соли и жирной пищи лучше ограничивать по возможности.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сидячего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замедляет кровообращение, поэтому полезны перерывы на движение каждые 30–40 минут. Простая разминка помогает избежать застоя крови и чувства тяжести в ногах и руках.
</a:t>
            </a:r>
            <a:endParaRPr lang="en-US" sz="10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Сосудистая система работает лучше, когда о ней заботятся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 обеспечивает питание органов, а его регуляция помогает организму быстро приспосабливаться к нагрузке и отдыху. Здоровые привычки поддерживают сосуды и снижают риск болезней уже сейчас.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2026-05-09T16:34:28Z</dcterms:created>
  <dcterms:modified xsi:type="dcterms:W3CDTF">2026-05-09T16:34:28Z</dcterms:modified>
</cp:coreProperties>
</file>