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Земли и химические предпосылки для жизни: основные вопросы и направления исследования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формирования атмосферы и её роли в зарождении жизни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3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3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653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Земли и исторический контекст возникновения первичной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появилась 4,6 млрд лет назад из пыли и планетезималей. Первичная атмосфера возникла благодаря дегазации мантии и доставке летучих веществ кометами и астероидами, создавая условия без свободного кислорода.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состав первичной атмосферы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формирования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 сформировалась под влиянием активной вулканической деятельности с выделением водорода, гелия, аммиака, метана и других газов. Аккреция планетезималей добавляла космическое вещество.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водяного пара и вулканизма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сыграл ключевую роль, задавая термодинамические условия. Вулканические извержения непрерывно обогащали атмосферу летучими веществами и поддерживали химическое разнообразие.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эволюция состава газов ранней атмосферы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извержения выделяли CO2, H2O, SO2, формируя основу газового состава атмосферы и влияя на химический баланс.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 астероиды доставляли дополнительные летучие вещества, усиливая состав и стимулируя дальнейшую эволюцию газовой оболочки.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Дегазация из земной мантии добавляла легкие газы, включая водород и аммиак, поддерживая химическую активность атмосферы.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особенности молодой Земли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была чрезвычайно горячей — температура превышала 200°C, что влияло на химические процессы и фазовые переходы веществ.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метеоритные бомбардировки вносили энергию и материалы, изменяя окружающую среду и атмосферу Земли.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озонового слоя и магнитосферы позволяло интенсивному УФ-излучению проникать к поверхности, стимулируя химические реакции.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вулканизм создавал постоянное поступление газов и тепла, поддерживая химическую динамичность и изменчивость атмосферы.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химической эволюции в первичной атмосфере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между метаном, аммиаком, водородом, CO2 и водяным паром приводили к образованию предшественников органических молекул.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продуктами выступали формальдегид, цианиды и простые кислоты, необходимые для дальнейшего биосинтеза.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выступала не только растворителем, но и катализатором, способствуя эффективному синтезу органических соединений.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парниковых газов предотвращало преждевременное охлаждение Земли, создавая благоприятные условия для гидросферы.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40-60%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углекислого газа в атмосфере обеспечивали устойчивый тепловой режим и поддерживали ранний парниковый эффект.
</a:t>
            </a:r>
            <a:endParaRPr lang="en-US" sz="8903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геохимических данных и климатические модели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газов приводило к постепенной смене состава атмосферы и формированию устойчивых экологических условий.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CO2 способствовала длительному сохранению парникового эффекта и регулированию температуры.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оставался относительно стабильным, поддерживая влажность атмосферы и гидросферу.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и аммиак быстро распадались под действием ультрафиолетового излучения, образуя более стабильные соединения, такие как CO2 и N2.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стабильность и преобразование атмосферных газов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45954"/>
            <a:ext cx="10121400" cy="56411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газы первичной атмосферы: содержание и происхождение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состав главных газов, их доли и основные источники поступления в первичную атмосферу Земли.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свободного кислорода и значительное разнообразие летучих газов формировали особые условия химической эволюции.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исследования и модели атмосферы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 химических реакций в первичной атмосфере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ультрафиолетовое излучение отсутствия озонового слоя обеспечивало большую энергию для фотохимических процессов и синтеза органики.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вулканические извержения, частые молнии и удары метеоритов создавали разнообразные энергетические условия, необходимые для многоступенчатой химической эволюции.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эксперимента Миллера-Юри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Стэнли Миллер и Гарольд Юри воспроизвели атмосферу ранней Земли в лаборатории, используя водяной пар, метан, аммиак и водород. Электрические разряды имитировали молнии, стимулируя химические реакции, которые привели к появлению простых аминокислот.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 значение исследования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показал, что в подобных условиях могли образовываться органические соединения — аминокислоты и кислоты. Концентрации составили до 1% массы газовой смеси, что подтвердило гипотезу о возможности естественного синтеза органики до появления жизни.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ключевой шаг в понимании происхождения органики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геохимическом анализе древних пород с использованием изотопных методов.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CO2 и N2 обеспечивало стабильный климат при минимальном уровне кислорода, что влияло на химическую эволюцию.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архея: количественный состав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состава атмосферы по изотопному анализу, 2020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пути синтеза биомолекул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предшественников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среде метана, аммиака и водорода синтезируются формальдегид, цианид водорода и синильная кислота — ключевые соединения для дальнейших реакций.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нуклеотидов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энергии и влажности формируются пурины и пиримидины — главные структурные компоненты РНК и ДНК.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УФ-излучения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Ультрафиолетовые лучи стимулируют превращение простых молекул в более сложные органические соединения, включая сахара и аминокислоты.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биополимеров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Образовавшиеся молекулы начинают объединяться, создавая первые протобиологические структуры, предшественники живых организмов.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197153"/>
            <a:ext cx="10121400" cy="350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первичных атмосфер планет Солнечной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газы и их концентрации в ранних атмосферах Земли, Венеры и Марса. Отражено сходство происхождения и различия эволюции.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источники газов схожи, дальнейшая эволюция атмосфер различалась из-за планетарных условий.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исследования, 2021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поверхности Земли упала около 4,3 млрд лет назад, водяной пар начал конденсироваться, формируя первые океаны. Это существенно изменило атмосферу и климат.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стали вместилищем для химических реакций, способствуя стабильности и накоплению органических молекул, что заложило основу для биохимической эволюции и зарождения жизни.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океанов и их роль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образования озонового слоя интенсивное УФ-излучение стимулировало синтез органических молекул, предоставляя необходимую энергию для химических реакций.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УФ-излучения на молекулярную эволюцию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УФ-лучи разрушали многие сложные соединения, что отбирало более устойчивые молекулярные формы и влияло на естественный отбор органики.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развивались биологические механизмы защиты от излучения, что позволило живым организмам выживать и развиваться в новых условиях.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первых организмов на атмосферу и биосферу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атмосферы биологическим путём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3,5 млрд лет назад анаэробные микроорганизмы начали влиять на состав атмосферы, снижая уровень CO2 и увеличивая метан. Эволюция цианобактерий впоследствии привела к выделению кислорода.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биогеохимических циклов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углеродного и азотного циклов закрепило биологическое воздействие на планету, сформировав основы для устойчивой биосферы и дальнейшего развития жизни.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и космическая органика: дополнение к земной химии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поставки органики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и кометы доставляли на Землю органические молекулы, включая аминокислоты и углеводороды, что обогащало химический состав первичной атмосферы.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роль панспермии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внешние поставки, основная часть органики формировалась на Земле благодаря эндогенным процессам и условиям ранней атмосферы.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космических факторов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воздействия служили дополнительным источником энергии и строили химический фон, не заменяя, а дополняя химическую эволюцию планеты.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происхождения жизни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анализ древних пород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стабильных изотопов углерода и азота помогает определить биогенные процессы в древних геологических слоях. Такой подход раскрывает следы активности ранних организмов и химическую эволюцию атмосферы.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моделирование атмосферы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условий первичной атмосферы позволяет воспроизводить химические реакции и синтез органических молекул. Этот метод подтверждает теоретические гипотезы о возникновении жизни.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экстремофилов и космических образцов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организмов в экстремальных средах и анализ метеоритов расширяют понимание жизнеспособности молекул вне Земли и возможности аналогичных процессов на других планетах и спутниках.
</a:t>
            </a:r>
            <a:endParaRPr lang="en-US" sz="17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первичной атмосферы в зарождении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газов, энергетические факторы и водная среда первичной атмосферы создали уникальные условия для синтеза ключевых биомолекул. Это фундамент для понимания возникновения жизни и ее возможного существования вне Земли.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2026-05-10T03:29:25Z</dcterms:created>
  <dcterms:modified xsi:type="dcterms:W3CDTF">2026-05-10T03:29:25Z</dcterms:modified>
</cp:coreProperties>
</file>