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8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частиц в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7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частицы без ошибок и путаницы?
</a:t>
            </a:r>
            <a:endParaRPr lang="en-US" sz="43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называют предметы и действия, зато уточняют смысл, передают вопрос, сомнение, отрицание и побуждение. Именно поэтому их написание часто проверяют в упражнениях, диктантах и сочинениях.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речи: маленькие, но важные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частиц по значению
</a:t>
            </a:r>
            <a:endParaRPr lang="en-US" sz="2763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914163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помогают образовывать формы слов и выражать побуждение. К ним относятся бы, пусть, давай, давайте: они часто встречаются в просьбах, советах и предложениях с мягким приказом.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1914163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1913330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частицы уточняют и оттеняют сообщение, делая его точнее. Слова только, именно, даже, лишь, ведь, вот помогают выделить главное, ограничить или подчеркнуть мысль.
</a:t>
            </a:r>
            <a:endParaRPr lang="en-US" sz="1251" dirty="0"/>
          </a:p>
        </p:txBody>
      </p:sp>
      <p:sp>
        <p:nvSpPr>
          <p:cNvPr id="14" name="Text 5"/>
          <p:cNvSpPr txBox="1"/>
          <p:nvPr/>
        </p:nvSpPr>
        <p:spPr>
          <a:xfrm>
            <a:off x="1913330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1913330" y="4173352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частицы участвуют в построении вопросов и передают сомнение или удивление. Часто в этой роли выступают ли, разве, неужели; они делают интонацию предложения более выразительной.
</a:t>
            </a:r>
            <a:endParaRPr lang="en-US" sz="1236" dirty="0"/>
          </a:p>
        </p:txBody>
      </p:sp>
      <p:sp>
        <p:nvSpPr>
          <p:cNvPr id="16" name="Text 7"/>
          <p:cNvSpPr txBox="1"/>
          <p:nvPr/>
        </p:nvSpPr>
        <p:spPr>
          <a:xfrm>
            <a:off x="1913330" y="3700735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5404886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частицы усиливают эмоцию и помогают передать удивление, радость, возмущение или восхищение. В устной речи они особенно заметны, потому что тесно связаны с интонацией фразы.
</a:t>
            </a:r>
            <a:endParaRPr lang="en-US" sz="1251" dirty="0"/>
          </a:p>
        </p:txBody>
      </p:sp>
      <p:sp>
        <p:nvSpPr>
          <p:cNvPr id="18" name="Text 9"/>
          <p:cNvSpPr txBox="1"/>
          <p:nvPr/>
        </p:nvSpPr>
        <p:spPr>
          <a:xfrm>
            <a:off x="5404886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
</a:t>
            </a:r>
            <a:endParaRPr lang="en-US" sz="1600" dirty="0"/>
          </a:p>
        </p:txBody>
      </p:sp>
      <p:sp>
        <p:nvSpPr>
          <p:cNvPr id="19" name="Text 10"/>
          <p:cNvSpPr txBox="1"/>
          <p:nvPr/>
        </p:nvSpPr>
        <p:spPr>
          <a:xfrm>
            <a:off x="5404054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частицы не и ни выражают отрицание или усиливают его. Именно с ними чаще всего возникают орфографические трудности, поэтому их важно различать по смыслу и контексту.
</a:t>
            </a:r>
            <a:endParaRPr lang="en-US" sz="1251" dirty="0"/>
          </a:p>
        </p:txBody>
      </p:sp>
      <p:sp>
        <p:nvSpPr>
          <p:cNvPr id="20" name="Text 11"/>
          <p:cNvSpPr txBox="1"/>
          <p:nvPr/>
        </p:nvSpPr>
        <p:spPr>
          <a:xfrm>
            <a:off x="5404054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написания зависит от значения слова, его роли в предложении и наличия самостоятельного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сохраняет самостоятельное значение, частица обычно пишется отдельно; если образует новое слово или присоединяется после него, возможен слитный или дефисный вариант.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пишутся частицы: слитно, раздельно, через дефис
</a:t>
            </a:r>
            <a:endParaRPr lang="en-US" sz="236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 для школы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НЕ: самые важные случаи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449975" y="9654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 —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глаголами, деепричастиями и краткими причастиями частица не обычно пишется раздельно: не читать, не зная, не написан. Это самый частый и самый понятный школьный случай.
</a:t>
            </a:r>
            <a:endParaRPr lang="en-US" sz="1529" dirty="0"/>
          </a:p>
        </p:txBody>
      </p:sp>
      <p:sp>
        <p:nvSpPr>
          <p:cNvPr id="11" name="Text 3"/>
          <p:cNvSpPr txBox="1"/>
          <p:nvPr/>
        </p:nvSpPr>
        <p:spPr>
          <a:xfrm>
            <a:off x="4449975" y="19941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противопоставление, не тоже пишется раздельно: не правда, а ложь; не высокий, а низкий. Здесь частица помогает ясно показать, что выбирается один из двух признаков.
</a:t>
            </a:r>
            <a:endParaRPr lang="en-US" sz="1529" dirty="0"/>
          </a:p>
        </p:txBody>
      </p:sp>
      <p:sp>
        <p:nvSpPr>
          <p:cNvPr id="12" name="Text 4"/>
          <p:cNvSpPr txBox="1"/>
          <p:nvPr/>
        </p:nvSpPr>
        <p:spPr>
          <a:xfrm>
            <a:off x="4449975" y="30228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словами, которые без не не употребляются или приобретают новое значение, написание слитное: неправда, невысокий, негромко. В таких случаях слово воспринимается уже как единое целое.
</a:t>
            </a:r>
            <a:endParaRPr lang="en-US" sz="15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что у частицы не есть несколько типичных моделей написания.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заметная группа — раздельное написание с глаголами. Остальные случаи требуют внимания к смыслу: есть ли противопоставление или образовалось новое слово.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правилам написания частицы не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 предложениях: отрицание, противопоставление, новое слово
</a:t>
            </a:r>
            <a:endParaRPr lang="en-US" sz="21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НИ: усиление отрицания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отрицает само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обычно не выражает отрицание сама по себе, а только усиливает уже имеющееся. Поэтому она часто встречается рядом с не: ни капли, ни слова, ни разу.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ни речь становится более точной и выразительной. Частица показывает полное отсутствие чего-либо, а не просто один случай отрицания, поэтому важно видеть её роль в контексте.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встречается и в запоминающихся оборотах: ни свет ни заря, ни жив ни мёртв, ни рыба ни мясо. Такие сочетания обычно учат целиком.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 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повторяющихся конструкциях ни помогает показать, что отрицание относится ко всем названным предметам или местам: Ни дома, ни в школе, ни на улице его не было.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выбрать: НЕ, НИ или 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написание по значению слова и контексту предложения.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Дефисные частицы: -то, -либо, -нибудь, -ка, -таки, кое-
</a:t>
            </a:r>
            <a:endParaRPr lang="en-US" sz="2391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—то, -либо, -нибудь присоединяются к слову после него через дефис: кто-то, что-либо, где-нибудь. Такое написание сразу видно и помогает отличить их от обычных слов.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—ка и -таки тоже пишутся через дефис: скажи-ка, пришёл-таки. Они добавляют речи живость, а иногда подчёркивают настойчивость, уточнение или завершённость действия.
</a:t>
            </a:r>
            <a:endParaRPr lang="en-US" sz="1196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оттенок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кое- всегда пишется через дефис: кое-кто, кое-где, кое-что. Её легко запомнить по тому, что она стоит перед словом и присоединяется к нему.
</a:t>
            </a:r>
            <a:endParaRPr lang="en-US" sz="1354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кое-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Дефисные частицы часто используются в разговорной и художественной речи. Они делают высказывание более точным, передают неопределённость или особую интонацию и часто встречаются в школьных текстах.
</a:t>
            </a:r>
            <a:endParaRPr lang="en-US" sz="1159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718" y="1068000"/>
            <a:ext cx="453986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выбрать правильное написание: важно смотреть не только на форму, но и на 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похожие слова различаются по смыслу: если можно заменить на «и» или по-другому перестроить фразу, нужно особенно внимательно проверить контекст.
</a:t>
            </a:r>
            <a:endParaRPr lang="en-US" sz="142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которые легко перепутать
</a:t>
            </a:r>
            <a:endParaRPr lang="en-US" sz="2851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различения омонимичных сочетаний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 частицами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 лучше учить как готовые обороты: вряд ли, едва ли, что ли. В них значение воспринимается целиком, поэтому частицы не отделяются от выражения по смыслу.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целиком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обороты регулярно встречаются в разговоре и в художественных текстах. Они помогают передать неуверенность, сомнение или живую интонацию, поэтому звучат естественно и легко узнаются на слух.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речи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устойчивые сочетания нужно писать точно, не разбивая их на случайные части. Ошибка в одном слове может изменить смысл фразы или сделать запись неграмотной.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для письма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не правило по отдельности, а сам оборот: как будто, будто бы, всё-таки, только что. Так орфография связывается с речевой привычкой и запоминается быстрее.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выучить примеры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частицы требуют внимания не только в правилах, но и при чтении текстов, где они помогают строить точную интонацию.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материалах встречаются короткие смысловые и формообразующие частицы. Самые редкие формы удобнее тренировать отдельно, чтобы снизить число ошибок.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частотность по материалам школьных упражнений и текстов по теме «Правописание частиц»; данные приведены для наглядности.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частицы чаще всего встречаются в школьных текстах
</a:t>
            </a:r>
            <a:endParaRPr lang="en-US" sz="21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431" y="1205853"/>
            <a:ext cx="338438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вопросах, сомнениях и побуждении
</a:t>
            </a:r>
            <a:endParaRPr lang="en-US" sz="2777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 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ли помогает оформить вопрос мягко и грамотно: Придёшь ли ты завтра? Она часто стоит после слова, к которому относится, и делает вопрос более точным.
</a:t>
            </a:r>
            <a:endParaRPr lang="en-US" sz="1397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 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 и неужели выражают не просто вопрос, а удивление или сомнение. Такие частицы особенно заметны в диалогах, потому что помогают передать реакцию говорящего.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к действию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Пусть, давай, давайте и-ка используются, когда нужно попросить, предложить или побудить к действию. Они делают речь более дружелюбной и естественной.
</a:t>
            </a:r>
            <a:endParaRPr lang="en-US" sz="1419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важны не только для смысла, но и для звучания фразы. С ними речь становится выразительнее, а текст легче воспринимается в устной и письменной форме.
</a:t>
            </a:r>
            <a:endParaRPr lang="en-US" sz="14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написание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определении части речи, смысла и орфографического правила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206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попытка написать не слитно с глаголом: неверно неделать, неправильно не видеть. С глаголами частица обычно сохраняет раздельное написание и не соединяется со словом.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глаголами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путают не и ни в похожих фразах: не у кого и ни у кого, не один и ни один. Здесь важно смотреть, есть ли обычное отрицание или его усиление.
</a:t>
            </a:r>
            <a:endParaRPr lang="en-US" sz="1354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не и ни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частицами -то, -нибудь, -либо, -ка, -таки и кое- часто забывают дефис. Поэтому пишут кто-то или где-нибудь, хотя верно кто-то и где-нибудь.
</a:t>
            </a:r>
            <a:endParaRPr lang="en-US" sz="1354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пропускают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 — различить чтобы и что бы. В первом случае это союз цели, а во втором — местоимение с частицей, которое можно проверить по смыслу предложения.
</a:t>
            </a:r>
            <a:endParaRPr lang="en-US" sz="1180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похожих слов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 графике показывает не только сложность правил, но и то, где ученику приходится учитывать контекст, значение и структуру предложения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смысловых различий между похожими формами, тем выше риск ошибки. Значит, при подготовке нужно отдельно тренировать пары-омонимы и дефисные частицы.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результаты анализа школьных упражнений по теме «Правописание частиц»; данные приведены для учебной иллюстрации.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каких правилах чаще всего ошибаются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сопоставить правило и пример, не перегружая память лишними формулировками.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короткий пример, правило запоминается быстрее. Особенно полезно сравнивать одинаково звучащие формы и сразу видеть способ написания.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написанию частиц с примерами
</a:t>
            </a:r>
            <a:endParaRPr lang="en-US" sz="2977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школьным правилам орфографии русского языка
</a:t>
            </a:r>
            <a:endParaRPr lang="en-US" sz="11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частицы в речи и письме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оттенок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уточняют, сомневается ли говорящий, утверждает ли он что-то, отрицает или просит. Без них многие фразы звучали бы слишком прямолинейно и бедно по смыслу.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текст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 частицы помогают автору передать характер героя и его настроение. Благодаря им реплики звучат естественно и ближе к живой разговорной речи.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Снижают число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понимает, зачем нужна частица в предложении, ему проще выбрать правильное написание. Значение слова и контекст становятся надёжной опорой для грамотного ответа.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выражать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частиц легко передать удивление, недоверие, просьбу или настойчивость. В речи это особенно заметно в диалогах, где важна не только информация, но и интонация.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выполнения задания по правописанию частиц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слитное, раздельное или дефисное написание без ошибок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частицах — коротко и точно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частиц строится на понимании значения слова, контекста и способа написания. Если помнить о не, ни, дефисных формах и похожих словах, можно писать грамотно и уверенно.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2026-05-28T17:44:44Z</dcterms:created>
  <dcterms:modified xsi:type="dcterms:W3CDTF">2026-05-28T17:44:44Z</dcterms:modified>
</cp:coreProperties>
</file>