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биоценозов: закономерное обновление экосистем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меняются не случайно, а по экологическим законам.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как живые сообщества сменяют друг друга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живые организмы, экосистема — их и среду обитания, а сукцессия описывает направленную смену сообществ на одной территории. Именно так экология объясняет развитие природных комплексов во времени, от первых стадий до устойчивых состояний.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биоценозы меняются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наводнения, засухи, ураганы, извержения вулканов, ветровалы и хозяйственное вмешательство резко меняют условия существования. После такого события прежнее сообщество теряет устойчивость и начинает перестраиваться.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свет, воду и питательные вещества постепенно изменяет состав видов. Одни растения и животные выигрывают, другие вытесняются, поэтому сообщество обновляется даже без катастроф.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самим биоценозом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организмов накапливаются органические остатки, меняются влажность, освещённость, кислотность и состав почвы. Созданная среда становится более удобной для одних видов и менее подходящей для других.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биоценозов отражает не хаос, а закономерный переход от одного состояния к другому. Каждый этап подготавливает условия для следующего, поэтому сукцессия имеет направленный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сообщества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нарушенная территория проходит путь от заселения до устойчивого состояния.
</a:t>
            </a:r>
            <a:endParaRPr lang="en-US" sz="1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сукцессия: жизнь начинается с нуля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Голая порода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стартует там, где раньше не было почвы: на лаве, скалах, песках, моренах или свежих наносах. Условия здесь крайне суровы, поэтому первые поселенцы должны выдерживать ветер, перепады температуры и бедность питательных веществ.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колонизаторы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Лишайники, мхи, цианобактерии и микроскопические организмы закрепляются на поверхности и медленно разрушают её. Они задерживают влагу, накапливают органическое вещество и постепенно создают тонкий слой, пригодный для следующих видов.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 идёт очень медленно, но именно оно запускает дальнейшее развитие экосистемы. Когда субстрат становится более влажным и плодородным, на нём появляются травы, кустарники и затем более сложные сообщества.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разнообразия и биомассы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вклад пионеров невелик, но именно они задают быстрый старт восстановлению сообщества.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кривые растут быстрее всего в начале, затем стабилизируются: сукцессия ведёт к усложнению и насыщению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закономерностям сукцессии в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сукцессия: восстановление после нарушения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семена, корневища и микроорганизмы остаются после пожара, вырубки или паводка. Благодаря этому территория уже имеет стартовые ресурсы для быстрого восстановления.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возврат трав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обычно возвращаются травы и светолюбивые виды. Они быстро занимают свободное пространство, защищают почву от размывания и создают условия для более крупных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зрелому сообществу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появляются кустарники и древесные виды, структура сообщества усложняется, а состав становится более устойчивым. Вторичная сукцессия обычно идёт заметно быстрее первичной.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 вторичная сукцессия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наличие почвы и сохранившихся организмов резко ускоряет восстановление экосистемы.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ускоритель восстановления — сохранённая почва вместе с семенным банком и микроорганизмами.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 школьному курсу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8038" y="2167825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и их роль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организмы первыми приходят на свободный субстрат. Их высокая расселяемость помогает быстро занять территорию и снизить действие неблагоприятных факторов.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 мхи удерживают частицы породы, уменьшают разрушение поверхности и создают тонкую основу для будущего почвенного слоя и новых растений.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Микросреда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счёт удержания влаги и накопления органических остатков пионеры формируют более мягкие условия. Это облегчает появление видов, которые не выжили бы на голом субстрате.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следующей стадии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травы и некоторые азотфиксирующие растения обогащают среду, меняют освещённость и химический состав почвы. Так начинается переход к более сложному сообществу.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среда в ходе сукцессии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мощнее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разложения остатков и накопления гумуса увеличивается толщина почвенного слоя. Он лучше удерживает воду и питательные вещества, поэтому растения получают более стабильные условия.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у поверхности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Разрастающиеся травы, кустарники и деревья затеняют нижние ярусы. В результате возрастает роль теневыносливых видов, а конкуренция за освещение становится особенно острой.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усложняются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пищевых цепей, появляется больше экологических ниш и возрастает разнообразие взаимодействий. Сообщество становится структурно сложнее и функционально богаче.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приближается к 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поздних стадиях изменения идут медленнее, потому что сообщество уже занимает почти все доступные ресурсы. Экосистема становится более организованной и устойчивой к обычным колебаниям.
</a:t>
            </a:r>
            <a:endParaRPr lang="en-US" sz="8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продуктивность на разных стадиях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быстро перестраивают среду, но ещё зависят от случайных внешних воздействий. По мере усложнения сообщества возрастает роль связей между видами.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стадии накапливают биомассу и устойчивость, а средняя стадия выделяется максимальным ростом разнообразия и усложнением связей.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данным сукцессионной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десятилетиями и дольше
</a:t>
            </a:r>
            <a:endParaRPr lang="en-US" sz="5421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может сохранять общий облик при отсутствии сильных нарушений.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срок показывает, что климаксное сообщество не «застывает», а лишь медленно меняется под действием обычных сезонных и локальных процессов.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сукцессионной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нарушения запускают новую сукцессию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типичным природным и антропогенным нарушениям экосистем.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смены биоценозов в природе и под влиянием человека
</a:t>
            </a:r>
            <a:endParaRPr lang="en-US" sz="1910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сукцессионных процессов в экосистемах.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исходное состояние территории влияет на скорость восстановления и итоговый состав сообщества.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территориях с сохранённой почвой восстановление идёт быстрее, но итоговая структура обычно беднее, чем в ненарушенных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в лесах, лугах и водоёмах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быстро заселяются травы и кустарники, использующие открытый свет и обилие минеральных веществ. Затем появляются молодые деревья, и начинается восстановление древесного яруса.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без ухода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выпас и сенокошение прекращаются, высокие злаки постепенно вытесняют низкорослые виды. Позже участок могут захватить кустарники, а затем и древесная растительность.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накапливаются ил, остатки растений и органическое вещество, уменьшается глубина и освещённость. Постепенно водоём становится мелководным, а затем может превратиться в болото.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закон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водные экосистемы подчиняются одному принципу: по мере изменения среды одни сообщества создают условия для следующих, более сложных и устойчивых стадий.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экосистеме перестраиваться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на лапах и в шерсти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переносят семена на большие расстояния, помогая растениям заселять новые участки после пожара, паводка или вырубки. Они также рыхлят почву, создавая в ней ходы и повышая доступ воздуха и влаги. В результате молодые растения быстрее укореняются и образуют устойчивые куртины.
</a:t>
            </a:r>
            <a:endParaRPr lang="en-US" sz="76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 подземные союзники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опавшие листья, древесину и другие остатки, возвращая вещества в круговорот. Их микориза связывает корни растений с почвой и усиливает снабжение водой и минеральными элементами. Благодаря этому растительные сообщества быстрее переходят от разреженных групп к более плотным и устойчивым.
</a:t>
            </a:r>
            <a:endParaRPr lang="en-US" sz="706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восстановление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 превращениях азота и углерода, а значит, напрямую влияют на плодородие. После нарушения экосистемы именно они помогают накопить доступные соединения для растений. Без активной работы микроорганизмов почва медленнее восстанавливается, а сукцессия заметно затягивается.
</a:t>
            </a:r>
            <a:endParaRPr lang="en-US" sz="7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масштабы смены биоценозов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диапазонами связаны не только с климатом, но и с тем, насколько быстро на участке образуется почва и закрепляются первые растения.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беднее и моложе субстрат, тем дольше длится сукцессия; наличие почвы резко сокращает срок восстановления.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сукцессионной 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673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1455" y="1766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2328" y="335319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5245" y="3351601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8556" y="1766923"/>
            <a:ext cx="192938" cy="220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главный фактор ускоренной и нарушенной смены биоценозов
</a:t>
            </a:r>
            <a:endParaRPr lang="en-US" sz="1676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естественного покрова нарушает почву и уничтожает часть семенного банка. На таких территориях сообщества сменяются по упрощённой траектории, а восстановление зависит от дальнейшего использования участка.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фрагментация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дробятся на изолированные участки, что затрудняет расселение видов и ослабляет естественное обновление. В результате биоценоз теряет сложность и становится более уязвимым.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Интродуцированные организмы нередко конкурируют с местными видами за свет, пищу и пространство. Это меняет направление сукцессии и может вытеснять аборигенные сообщества.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Строительство, транспорт и плотная застройка создают искусственную среду с резкими перепадами условий. Естественные сукцессии здесь заменяются антропогенными, а восстановление идёт по новому сценарию.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водного режима и поступление загрязняющих веществ резко меняют условия жизни организмов. На месте устойчивых сообществ могут формироваться бедные и нестабильные комплексы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сукцессии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стадий сукцессии помогает выбирать меры для лесов, лугов, болот и отработанных карьеров. Это позволяет ускорять восстановление и не нарушать естественный ход развития сообщества.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последствий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Сукцессионный анализ делает последствия пожаров, паводков и вырубок более предсказуемыми. Специалисты могут оценить, как быстро вернётся растительность и какие виды появятся первыми.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природопользованием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планировании пастбищ, охране редких видов и экологическом мониторинге важно понимать, на какой стадии находится участок. Тогда можно выбирать режим использования без лишнего ущерба природе.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ландшафтного планирования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Сукцессии показывают, какие территории лучше оставить для естественного восстановления, а где нужны активные меры. Это особенно важно при проектировании охраняемых и нарушенных земель.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биоценозов — не случайность, а правило развития природы
</a:t>
            </a:r>
            <a:endParaRPr lang="en-US" sz="2746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показывает, что экосистемы постоянно перестраиваются под влиянием среды, взаимодействий видов и нарушений. Понимание этих закономерностей помогает бережнее управлять природой и восстанавливать её после вмешательства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2026-06-02T01:12:34Z</dcterms:created>
  <dcterms:modified xsi:type="dcterms:W3CDTF">2026-06-02T01:12:34Z</dcterms:modified>
</cp:coreProperties>
</file>