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jpe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строение пирамиды, её виды и основные элементы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Пирамида: понятие и виды в геометрии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в мире геометрии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 — одна из главных пространственных фигур. Она помогает понять строение многогранников, читать чертежи и находить площадь поверхности и объём.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пирамидой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основание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 — это многогранник с единственным основанием, которое представляет собой многоугольник. Именно форма основания определяет, как будет называться вся фигура.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вершина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боковые грани пирамиды сходятся в одной вершине, которая не лежит в плоскости основания. Это главный признак, отличающий пирамиду от других многогранников.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 пирамиды всегда являются треугольниками. Их число совпадает с числом сторон основания, поэтому по основанию легко предсказать устройство фигуры.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 основанию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основании треугольник, получается треугольная пирамида; если четырёхугольник — четырёхугольная. Так называют все пирамиды по виду их основания.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499" y="969000"/>
            <a:ext cx="2904803" cy="3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пирамиды на чертеже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872400" y="1217592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 — это нижний многоугольник, на котором как бы «стоит» пирамида. Именно с него начинают изучение фигуры и подсчёт её сторон.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872025" y="969017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872400" y="4393275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 — это перпендикуляр, опущенный из вершины на плоскость основания. Она показывает кратчайшее расстояние от вершины до основания.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872025" y="4144700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872400" y="3599354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 — это треугольники, которые образуют «стенки» пирамиды. На чертеже их важно отличать от основания по положению и форме.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3872025" y="3350779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872400" y="2805433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рёбра соединяют вершину с вершинами основания, а рёбра основания образуют границу нижнего многоугольника. По ним удобно считать элементы фигуры.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3872025" y="2556858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3872400" y="2011513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 — точка, в которой сходятся все боковые грани. Она расположена отдельно от плоскости основания и задаёт общую форму пирамиды.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3872025" y="1762938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86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пирамиды и их значение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элементы пирамиды и их роль в построении фигуры.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задач особенно важны основание, высота и апофема: они чаще всего используются при распознавании фигуры и вычислениях.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 свойства пирамиды из школьного курса геометрии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называют пирамиды по основанию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основание пирамиды — треугольник, то фигуру называют треугольной пирамидой. Такое название сразу подсказывает, сколько сторон имеет нижняя грань.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Треугольное основание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основании четырёхугольник, говорят о четырёхугольной пирамиде. Чаще всего в школьных задачах основание изображают в виде квадрата.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Четырёхугольное основание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Пятиугольная пирамида имеет основание в форме пятиугольника. Чем больше сторон у основания, тем больше боковых граней и рёбер образует фигура.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Пятиугольное основание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названию пирамиды можно быстро представить её строение. Это помогает заранее понять, сколько элементов нужно искать на чертеже или в задаче.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без лишних подсчётов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граней, рёбер и вершин у разных пирамид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сравниваются фигуры с разным числом сторон основания. Видно, что рост сложности начинается уже с увеличением нижнего многоугольника.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основания, тем больше у пирамиды граней, рёбер и вершин. Связь между ними легко проследить по столбцам.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свойства многогранников; сравнение по числу сторон основания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пирамида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пирамида, или тетраэдр, — самая простая пирамида по строению. У неё четыре треугольные грани, шесть рёбер и четыре вершины, поэтому её удобно использовать для первых чертежей и моделей. В правильном тетраэдре все грани равны.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Минимальная форма многогранника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Эту пирамиду часто показывают в учебных наборах и конструкторах, потому что её легко собрать и рассмотреть со всех сторон. Подобные формы встречаются и в изображениях некоторых молекул, где важно показать симметричное расположение связей.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в моделях и природе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Четырёхугольная пирамида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Четырёхугольная пирамида имеет основание в форме четырёхугольника, чаще всего квадрата. Именно форма нижней части определяет, как будет устроена вся фигура.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внизу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64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вид чаще всего напоминает египетские пирамиды. Он хорошо подходит для изучения связи между основанием, вершиной и боковыми гранями на простых чертежах.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264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исторический образ
</a:t>
            </a:r>
            <a:endParaRPr lang="en-US" sz="1252" dirty="0"/>
          </a:p>
        </p:txBody>
      </p:sp>
      <p:sp>
        <p:nvSpPr>
          <p:cNvPr id="14" name="Text 6"/>
          <p:cNvSpPr txBox="1"/>
          <p:nvPr/>
        </p:nvSpPr>
        <p:spPr>
          <a:xfrm>
            <a:off x="3312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такой пирамиды одно основание и четыре боковые треугольные грани. В сумме получается пять граней, а также восемь рёбер и пять вершин.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12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граней всего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пирамида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основание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правильной пирамиде основание — правильный многоугольник, то есть фигура с равными сторонами и углами. Это делает пирамиду более симметричной и удобной для изучения.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над центром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правильной пирамиды расположена точно над центром основания. Благодаря этому все боковые рёбра оказываются равными, а фигура выглядит уравновешенной.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боковые грани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 правильной пирамиды — равные равнобедренные треугольники. Такое устройство помогает быстрее находить их размеры и сравнивать части фигуры.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 задачах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правильной пирамиды проще вычислять высоту, апофему и площадь поверхности. Поэтому именно она чаще встречается в школьных задачах и чертежах.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вид пирамиды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распознавания пирамиды по чертежу: основание, вершина, расположение вершины и свойства боковых граней.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235" y="2977084"/>
            <a:ext cx="4215900" cy="139981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Наклонная пирамида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наклонной пирамиды вершина не расположена над центром основания, поэтому фигура выглядит как бы «наклонённой» в сторону. По чертежу это самый важный признак для распознавания.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Смещённая вершина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смещения вершины боковые рёбра могут иметь разную длину, а боковые грани — отличаться по форме и размерам. Поэтому такую пирамиду сложнее сравнивать с правильной.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элементы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боковые грани сходятся в одной вершине, фигура остаётся пирамидой. В заданиях нужно внимательно смотреть на расположение вершины относительно основания и не путать наклонную пирамиду с правильной.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узнают в задаче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высоты и апофемы в правильной пирамиде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показана условная зависимость: при большем основании и высоте апофема тоже становится длиннее, а боковая поверхность увеличивается.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высоты при одинаковом основании обычно ведёт к увеличению апофемы и боковых рёбер, значит, размеры боковой части пирамиды возрастают.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значения для иллюстрации зависимости.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пирамиды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развернуть пирамиду на плоскость, станет видно основание и отдельные боковые треугольники. Именно поэтому полная площадь поверхности складывается из площади основания и площадей всех боковых граней.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помогает увидеть сумму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правильной пирамиды боковую поверхность удобно находить через периметр основания и апофему. Такая запись сокращает вычисления и показывает, что все боковые грани здесь одинаково устроены и равны по форме.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запись для правильной пирамиды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дробь показывает, что пирамида заполняет только треть пространства, которое заняла бы призма с одинаковыми основанием и высотой.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объёма составляет объём пирамиды по отношению к призме с теми же основанием и высотой.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объёма пирамиды из школьного курса геометрии: V = 1/3 × Sоснования × h.
</a:t>
            </a:r>
            <a:endParaRPr lang="en-US" sz="149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896327"/>
            <a:ext cx="4348200" cy="19502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пирамид и их признаки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распознавать пирамиду по основанию и положению вершины.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пирамиды определяется формой основания и положением вершины; эти признаки помогают сразу отличить правильную фигуру от наклонной.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 школьного курса геометрии.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3344" y="1686040"/>
            <a:ext cx="374588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00894" y="1686040"/>
            <a:ext cx="374588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пирамидальные формы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Пирамидальная форма используется в зданиях и памятниках, потому что она хорошо узнаваема и создаёт ощущение устойчивости. Самый известный исторический пример — египетские пирамиды.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геометрии пирамидальные модели удобны для наблюдения за рёбрами, гранями и высотой. На них легко показывать, как устроены пространственные фигуры.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модели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Пирамидальные элементы можно увидеть в декоративных деталях, крышах и некоторых технических конструкциях. Их ценят за ясную форму, прочность и простоту построения.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 и техника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упаковке пирамида встречается реже, но такая форма помогает сделать изделие заметным. Необычный силуэт сразу привлекает внимание и выгодно выделяет товар на полке.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применения пирамидальных форм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Пирамидальные очертания заметны не только в памятниках, но и в учебных моделях, где их удобно рассматривать на уроке.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примеров связано с архитектурой и обучением; остальные области встречаются реже, но тоже показывают практичность формы.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иллюстрация, условное распределение для наглядности.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499" y="969000"/>
            <a:ext cx="2904803" cy="3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пирамиды, которые нужно запомнить
</a:t>
            </a:r>
            <a:endParaRPr lang="en-US" sz="2330" dirty="0"/>
          </a:p>
        </p:txBody>
      </p:sp>
      <p:sp>
        <p:nvSpPr>
          <p:cNvPr id="11" name="Text 2"/>
          <p:cNvSpPr txBox="1"/>
          <p:nvPr/>
        </p:nvSpPr>
        <p:spPr>
          <a:xfrm>
            <a:off x="3872400" y="1217592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пирамиды всегда только одно основание, а все остальные грани расположены вокруг него. Именно этот признак отличает её от многих других многогранников и помогает быстро узнавать фигуру на рисунке.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872025" y="969017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основание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872400" y="4393275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основания, тем больше боковых граней, рёбер и вершин у пирамиды. Это удобное правило помогает быстро считать элементы фигуры в школьных задачах.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872025" y="4144700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основанием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872400" y="3599354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правильной пирамиде вершина находится над центром основания, а в наклонной — смещена в сторону. Это главное отличие, которое легко заметить на чертеже при внимательном рассмотрении.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3872025" y="3350779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и наклонная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872400" y="2805433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 пирамиды всегда являются треугольниками. Их число совпадает с числом сторон основания, поэтому по основанию можно заранее понять строение всей фигуры.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3872025" y="2556858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Треугольные боковые грани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3872400" y="2011513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боковые грани пирамиды сходятся в одной вершине, которая не лежит в плоскости основания. Если такой общей точки нет, фигуру нельзя назвать пирамидой.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3872025" y="1762938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вершина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соединяет в себе все ключевые понятия темы: основание, вершину, рёбра, грани, высоту и апофему. Умение различать её виды помогает уверенно решать задачи по геометрии.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Пирамида: фигура, которую важно уметь узнавать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2026-05-28T23:37:39Z</dcterms:created>
  <dcterms:modified xsi:type="dcterms:W3CDTF">2026-05-28T23:37:39Z</dcterms:modified>
</cp:coreProperties>
</file>